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95" r:id="rId6"/>
    <p:sldId id="296" r:id="rId7"/>
    <p:sldId id="359" r:id="rId8"/>
    <p:sldId id="324" r:id="rId9"/>
    <p:sldId id="369" r:id="rId10"/>
    <p:sldId id="327" r:id="rId11"/>
    <p:sldId id="337" r:id="rId12"/>
    <p:sldId id="364" r:id="rId13"/>
    <p:sldId id="365" r:id="rId14"/>
    <p:sldId id="363" r:id="rId15"/>
    <p:sldId id="366" r:id="rId16"/>
    <p:sldId id="367" r:id="rId17"/>
    <p:sldId id="368" r:id="rId18"/>
    <p:sldId id="336" r:id="rId19"/>
    <p:sldId id="338" r:id="rId20"/>
    <p:sldId id="339" r:id="rId21"/>
    <p:sldId id="326" r:id="rId22"/>
    <p:sldId id="340" r:id="rId23"/>
    <p:sldId id="343" r:id="rId24"/>
    <p:sldId id="352" r:id="rId25"/>
    <p:sldId id="335" r:id="rId26"/>
    <p:sldId id="351" r:id="rId27"/>
    <p:sldId id="353" r:id="rId28"/>
    <p:sldId id="354" r:id="rId29"/>
    <p:sldId id="355" r:id="rId30"/>
    <p:sldId id="331" r:id="rId31"/>
    <p:sldId id="348" r:id="rId32"/>
    <p:sldId id="349" r:id="rId33"/>
    <p:sldId id="356" r:id="rId34"/>
    <p:sldId id="361" r:id="rId35"/>
    <p:sldId id="3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B3C4E07A-3CF4-4B97-866B-32A02C89C63F}">
          <p14:sldIdLst>
            <p14:sldId id="256"/>
          </p14:sldIdLst>
        </p14:section>
        <p14:section name="Introduccion" id="{6A59810B-0870-41C3-B83E-9FA629159A0F}">
          <p14:sldIdLst>
            <p14:sldId id="295"/>
            <p14:sldId id="296"/>
            <p14:sldId id="359"/>
          </p14:sldIdLst>
        </p14:section>
        <p14:section name="MOD EXPLICITOS" id="{2F27D5A9-03D9-4882-81E5-C3410E15FA0A}">
          <p14:sldIdLst>
            <p14:sldId id="324"/>
            <p14:sldId id="369"/>
            <p14:sldId id="327"/>
            <p14:sldId id="337"/>
            <p14:sldId id="364"/>
            <p14:sldId id="365"/>
            <p14:sldId id="363"/>
            <p14:sldId id="366"/>
            <p14:sldId id="367"/>
            <p14:sldId id="368"/>
            <p14:sldId id="336"/>
          </p14:sldIdLst>
        </p14:section>
        <p14:section name="MOD IMPLICITOS" id="{07208922-71B4-47AE-805F-82D63C2CE706}">
          <p14:sldIdLst>
            <p14:sldId id="338"/>
            <p14:sldId id="339"/>
            <p14:sldId id="326"/>
            <p14:sldId id="340"/>
            <p14:sldId id="343"/>
            <p14:sldId id="352"/>
            <p14:sldId id="335"/>
            <p14:sldId id="351"/>
            <p14:sldId id="353"/>
            <p14:sldId id="354"/>
            <p14:sldId id="355"/>
          </p14:sldIdLst>
        </p14:section>
        <p14:section name="COMPARATIVA" id="{11A0356D-FE31-42E5-9FE0-C8420582649C}">
          <p14:sldIdLst>
            <p14:sldId id="331"/>
            <p14:sldId id="348"/>
            <p14:sldId id="349"/>
            <p14:sldId id="356"/>
            <p14:sldId id="361"/>
          </p14:sldIdLst>
        </p14:section>
        <p14:section name="THE END" id="{9F84660A-CCDA-4B46-82D3-593984891F2E}">
          <p14:sldIdLst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65AB"/>
    <a:srgbClr val="D1666F"/>
    <a:srgbClr val="D6B574"/>
    <a:srgbClr val="CDA655"/>
    <a:srgbClr val="22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7A34C-0EDB-4BA9-9171-CF461B4BBB07}" v="3" dt="2021-05-11T16:59:07.665"/>
    <p1510:client id="{061E89FD-F4E6-4A29-9ED7-83AA73D341B9}" v="62" dt="2021-05-11T14:50:12.392"/>
    <p1510:client id="{23A5BFAB-6EF9-452F-B913-07D8E3B59D45}" v="16" dt="2021-05-11T17:31:52.722"/>
    <p1510:client id="{83FA188F-EDB0-487E-9098-04483CACA43C}" v="1819" dt="2021-05-11T17:33:13.592"/>
    <p1510:client id="{9C9452DF-D0AB-47E9-AEEE-EA9206E71949}" v="107" dt="2021-05-11T14:49:26.432"/>
    <p1510:client id="{C7944D2D-50F8-4E77-B860-D730103ACC86}" v="1" dt="2021-05-11T16:40:46.983"/>
    <p1510:client id="{CD123D34-DC26-468C-AF7B-EE49F86F8EA4}" v="1287" dt="2021-05-11T16:27:09.2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IER VEGA MATEOS" userId="S::javier.vegam@alumnos.upm.es::6463b1ea-4e23-4fa4-b812-7dfe7245c042" providerId="AD" clId="Web-{061E89FD-F4E6-4A29-9ED7-83AA73D341B9}"/>
    <pc:docChg chg="modSld">
      <pc:chgData name="JAVIER VEGA MATEOS" userId="S::javier.vegam@alumnos.upm.es::6463b1ea-4e23-4fa4-b812-7dfe7245c042" providerId="AD" clId="Web-{061E89FD-F4E6-4A29-9ED7-83AA73D341B9}" dt="2021-05-11T14:50:12.392" v="36" actId="20577"/>
      <pc:docMkLst>
        <pc:docMk/>
      </pc:docMkLst>
      <pc:sldChg chg="modSp">
        <pc:chgData name="JAVIER VEGA MATEOS" userId="S::javier.vegam@alumnos.upm.es::6463b1ea-4e23-4fa4-b812-7dfe7245c042" providerId="AD" clId="Web-{061E89FD-F4E6-4A29-9ED7-83AA73D341B9}" dt="2021-05-11T14:50:12.392" v="36" actId="20577"/>
        <pc:sldMkLst>
          <pc:docMk/>
          <pc:sldMk cId="297166557" sldId="295"/>
        </pc:sldMkLst>
        <pc:spChg chg="mod">
          <ac:chgData name="JAVIER VEGA MATEOS" userId="S::javier.vegam@alumnos.upm.es::6463b1ea-4e23-4fa4-b812-7dfe7245c042" providerId="AD" clId="Web-{061E89FD-F4E6-4A29-9ED7-83AA73D341B9}" dt="2021-05-11T14:50:12.392" v="36" actId="20577"/>
          <ac:spMkLst>
            <pc:docMk/>
            <pc:sldMk cId="297166557" sldId="295"/>
            <ac:spMk id="8" creationId="{71142815-D685-4A9A-A7D4-7F0014F8C021}"/>
          </ac:spMkLst>
        </pc:spChg>
      </pc:sldChg>
    </pc:docChg>
  </pc:docChgLst>
  <pc:docChgLst>
    <pc:chgData name="rafael.luque.lopez@alumnos.upm.es" userId="S::rafael.luque.lopez@alumnos.upm.es::3308637f-9ba2-4931-8ecd-32d0f8597483" providerId="AD" clId="Web-{23A5BFAB-6EF9-452F-B913-07D8E3B59D45}"/>
    <pc:docChg chg="modSld">
      <pc:chgData name="rafael.luque.lopez@alumnos.upm.es" userId="S::rafael.luque.lopez@alumnos.upm.es::3308637f-9ba2-4931-8ecd-32d0f8597483" providerId="AD" clId="Web-{23A5BFAB-6EF9-452F-B913-07D8E3B59D45}" dt="2021-05-11T17:31:52.722" v="8" actId="20577"/>
      <pc:docMkLst>
        <pc:docMk/>
      </pc:docMkLst>
      <pc:sldChg chg="modSp">
        <pc:chgData name="rafael.luque.lopez@alumnos.upm.es" userId="S::rafael.luque.lopez@alumnos.upm.es::3308637f-9ba2-4931-8ecd-32d0f8597483" providerId="AD" clId="Web-{23A5BFAB-6EF9-452F-B913-07D8E3B59D45}" dt="2021-05-11T17:31:52.722" v="8" actId="20577"/>
        <pc:sldMkLst>
          <pc:docMk/>
          <pc:sldMk cId="2611175059" sldId="338"/>
        </pc:sldMkLst>
        <pc:spChg chg="mod">
          <ac:chgData name="rafael.luque.lopez@alumnos.upm.es" userId="S::rafael.luque.lopez@alumnos.upm.es::3308637f-9ba2-4931-8ecd-32d0f8597483" providerId="AD" clId="Web-{23A5BFAB-6EF9-452F-B913-07D8E3B59D45}" dt="2021-05-11T17:31:52.722" v="8" actId="20577"/>
          <ac:spMkLst>
            <pc:docMk/>
            <pc:sldMk cId="2611175059" sldId="338"/>
            <ac:spMk id="3" creationId="{D9F8E5FD-DE7C-492B-8229-802AB25ABED7}"/>
          </ac:spMkLst>
        </pc:spChg>
      </pc:sldChg>
    </pc:docChg>
  </pc:docChgLst>
  <pc:docChgLst>
    <pc:chgData name="rafael.luque.lopez@alumnos.upm.es" userId="S::rafael.luque.lopez@alumnos.upm.es::3308637f-9ba2-4931-8ecd-32d0f8597483" providerId="AD" clId="Web-{C7944D2D-50F8-4E77-B860-D730103ACC86}"/>
    <pc:docChg chg="modSld">
      <pc:chgData name="rafael.luque.lopez@alumnos.upm.es" userId="S::rafael.luque.lopez@alumnos.upm.es::3308637f-9ba2-4931-8ecd-32d0f8597483" providerId="AD" clId="Web-{C7944D2D-50F8-4E77-B860-D730103ACC86}" dt="2021-05-11T16:40:46.983" v="0" actId="1076"/>
      <pc:docMkLst>
        <pc:docMk/>
      </pc:docMkLst>
      <pc:sldChg chg="modSp">
        <pc:chgData name="rafael.luque.lopez@alumnos.upm.es" userId="S::rafael.luque.lopez@alumnos.upm.es::3308637f-9ba2-4931-8ecd-32d0f8597483" providerId="AD" clId="Web-{C7944D2D-50F8-4E77-B860-D730103ACC86}" dt="2021-05-11T16:40:46.983" v="0" actId="1076"/>
        <pc:sldMkLst>
          <pc:docMk/>
          <pc:sldMk cId="1454020563" sldId="337"/>
        </pc:sldMkLst>
        <pc:spChg chg="mod">
          <ac:chgData name="rafael.luque.lopez@alumnos.upm.es" userId="S::rafael.luque.lopez@alumnos.upm.es::3308637f-9ba2-4931-8ecd-32d0f8597483" providerId="AD" clId="Web-{C7944D2D-50F8-4E77-B860-D730103ACC86}" dt="2021-05-11T16:40:46.983" v="0" actId="1076"/>
          <ac:spMkLst>
            <pc:docMk/>
            <pc:sldMk cId="1454020563" sldId="337"/>
            <ac:spMk id="75" creationId="{D5516F2F-7DA3-4999-A502-1785DAAACE2C}"/>
          </ac:spMkLst>
        </pc:spChg>
      </pc:sldChg>
    </pc:docChg>
  </pc:docChgLst>
  <pc:docChgLst>
    <pc:chgData name="PABLO ZAPATERO MONTAÑA" userId="f18e75b2-2fd9-428b-9fd1-68c7f9485995" providerId="ADAL" clId="{CB449673-3453-49B7-9B3F-32392009E7F4}"/>
    <pc:docChg chg="undo custSel addSld delSld modSld modSection">
      <pc:chgData name="PABLO ZAPATERO MONTAÑA" userId="f18e75b2-2fd9-428b-9fd1-68c7f9485995" providerId="ADAL" clId="{CB449673-3453-49B7-9B3F-32392009E7F4}" dt="2021-03-23T20:13:57.160" v="1241" actId="20577"/>
      <pc:docMkLst>
        <pc:docMk/>
      </pc:docMkLst>
      <pc:sldChg chg="addSp modSp mod">
        <pc:chgData name="PABLO ZAPATERO MONTAÑA" userId="f18e75b2-2fd9-428b-9fd1-68c7f9485995" providerId="ADAL" clId="{CB449673-3453-49B7-9B3F-32392009E7F4}" dt="2021-03-22T19:45:47.743" v="750" actId="20577"/>
        <pc:sldMkLst>
          <pc:docMk/>
          <pc:sldMk cId="2203102200" sldId="326"/>
        </pc:sldMkLst>
        <pc:spChg chg="mod">
          <ac:chgData name="PABLO ZAPATERO MONTAÑA" userId="f18e75b2-2fd9-428b-9fd1-68c7f9485995" providerId="ADAL" clId="{CB449673-3453-49B7-9B3F-32392009E7F4}" dt="2021-03-22T19:45:47.743" v="750" actId="20577"/>
          <ac:spMkLst>
            <pc:docMk/>
            <pc:sldMk cId="2203102200" sldId="326"/>
            <ac:spMk id="3" creationId="{D9F8E5FD-DE7C-492B-8229-802AB25ABED7}"/>
          </ac:spMkLst>
        </pc:spChg>
        <pc:spChg chg="add mod">
          <ac:chgData name="PABLO ZAPATERO MONTAÑA" userId="f18e75b2-2fd9-428b-9fd1-68c7f9485995" providerId="ADAL" clId="{CB449673-3453-49B7-9B3F-32392009E7F4}" dt="2021-03-22T18:53:48.453" v="158" actId="20577"/>
          <ac:spMkLst>
            <pc:docMk/>
            <pc:sldMk cId="2203102200" sldId="326"/>
            <ac:spMk id="8" creationId="{1471B0CB-23E9-46A1-8D01-8E4AC788A49C}"/>
          </ac:spMkLst>
        </pc:spChg>
        <pc:spChg chg="add mod">
          <ac:chgData name="PABLO ZAPATERO MONTAÑA" userId="f18e75b2-2fd9-428b-9fd1-68c7f9485995" providerId="ADAL" clId="{CB449673-3453-49B7-9B3F-32392009E7F4}" dt="2021-03-22T19:26:54.916" v="488" actId="1076"/>
          <ac:spMkLst>
            <pc:docMk/>
            <pc:sldMk cId="2203102200" sldId="326"/>
            <ac:spMk id="9" creationId="{E3E5DA6C-15E4-4939-A8B9-87F3F3FCA8A3}"/>
          </ac:spMkLst>
        </pc:spChg>
        <pc:spChg chg="add mod">
          <ac:chgData name="PABLO ZAPATERO MONTAÑA" userId="f18e75b2-2fd9-428b-9fd1-68c7f9485995" providerId="ADAL" clId="{CB449673-3453-49B7-9B3F-32392009E7F4}" dt="2021-03-22T18:51:07.283" v="134" actId="1076"/>
          <ac:spMkLst>
            <pc:docMk/>
            <pc:sldMk cId="2203102200" sldId="326"/>
            <ac:spMk id="10" creationId="{32C7519B-2227-4693-9142-F3260C74DD7E}"/>
          </ac:spMkLst>
        </pc:spChg>
        <pc:spChg chg="add mod">
          <ac:chgData name="PABLO ZAPATERO MONTAÑA" userId="f18e75b2-2fd9-428b-9fd1-68c7f9485995" providerId="ADAL" clId="{CB449673-3453-49B7-9B3F-32392009E7F4}" dt="2021-03-22T18:51:12.787" v="135" actId="1076"/>
          <ac:spMkLst>
            <pc:docMk/>
            <pc:sldMk cId="2203102200" sldId="326"/>
            <ac:spMk id="11" creationId="{438C3E9D-D182-403E-BF14-16797232F748}"/>
          </ac:spMkLst>
        </pc:spChg>
        <pc:spChg chg="mod">
          <ac:chgData name="PABLO ZAPATERO MONTAÑA" userId="f18e75b2-2fd9-428b-9fd1-68c7f9485995" providerId="ADAL" clId="{CB449673-3453-49B7-9B3F-32392009E7F4}" dt="2021-03-22T19:26:47.989" v="487" actId="1076"/>
          <ac:spMkLst>
            <pc:docMk/>
            <pc:sldMk cId="2203102200" sldId="326"/>
            <ac:spMk id="13" creationId="{82D08B67-C194-4308-A9C9-D6422905C069}"/>
          </ac:spMkLst>
        </pc:spChg>
        <pc:picChg chg="add mod">
          <ac:chgData name="PABLO ZAPATERO MONTAÑA" userId="f18e75b2-2fd9-428b-9fd1-68c7f9485995" providerId="ADAL" clId="{CB449673-3453-49B7-9B3F-32392009E7F4}" dt="2021-03-22T18:45:17.180" v="55" actId="1076"/>
          <ac:picMkLst>
            <pc:docMk/>
            <pc:sldMk cId="2203102200" sldId="326"/>
            <ac:picMk id="7" creationId="{77832238-E0BF-4C39-B1A5-DD900F5DE0F0}"/>
          </ac:picMkLst>
        </pc:picChg>
      </pc:sldChg>
      <pc:sldChg chg="addSp modSp mod">
        <pc:chgData name="PABLO ZAPATERO MONTAÑA" userId="f18e75b2-2fd9-428b-9fd1-68c7f9485995" providerId="ADAL" clId="{CB449673-3453-49B7-9B3F-32392009E7F4}" dt="2021-03-22T19:46:10.954" v="791" actId="20577"/>
        <pc:sldMkLst>
          <pc:docMk/>
          <pc:sldMk cId="2104179188" sldId="329"/>
        </pc:sldMkLst>
        <pc:spChg chg="mod">
          <ac:chgData name="PABLO ZAPATERO MONTAÑA" userId="f18e75b2-2fd9-428b-9fd1-68c7f9485995" providerId="ADAL" clId="{CB449673-3453-49B7-9B3F-32392009E7F4}" dt="2021-03-22T19:46:10.954" v="791" actId="20577"/>
          <ac:spMkLst>
            <pc:docMk/>
            <pc:sldMk cId="2104179188" sldId="329"/>
            <ac:spMk id="8" creationId="{6A2DCF00-81BF-4435-B42C-B0763F9F3F3D}"/>
          </ac:spMkLst>
        </pc:spChg>
        <pc:spChg chg="add mod">
          <ac:chgData name="PABLO ZAPATERO MONTAÑA" userId="f18e75b2-2fd9-428b-9fd1-68c7f9485995" providerId="ADAL" clId="{CB449673-3453-49B7-9B3F-32392009E7F4}" dt="2021-03-22T18:58:53.403" v="170"/>
          <ac:spMkLst>
            <pc:docMk/>
            <pc:sldMk cId="2104179188" sldId="329"/>
            <ac:spMk id="23" creationId="{1CB4A84F-E469-44A3-9C52-45511FC1B897}"/>
          </ac:spMkLst>
        </pc:spChg>
      </pc:sldChg>
      <pc:sldChg chg="addSp modSp add mod">
        <pc:chgData name="PABLO ZAPATERO MONTAÑA" userId="f18e75b2-2fd9-428b-9fd1-68c7f9485995" providerId="ADAL" clId="{CB449673-3453-49B7-9B3F-32392009E7F4}" dt="2021-03-22T19:30:21.482" v="514" actId="20577"/>
        <pc:sldMkLst>
          <pc:docMk/>
          <pc:sldMk cId="389370013" sldId="335"/>
        </pc:sldMkLst>
        <pc:spChg chg="mod">
          <ac:chgData name="PABLO ZAPATERO MONTAÑA" userId="f18e75b2-2fd9-428b-9fd1-68c7f9485995" providerId="ADAL" clId="{CB449673-3453-49B7-9B3F-32392009E7F4}" dt="2021-03-22T19:30:21.482" v="514" actId="20577"/>
          <ac:spMkLst>
            <pc:docMk/>
            <pc:sldMk cId="389370013" sldId="335"/>
            <ac:spMk id="3" creationId="{D9F8E5FD-DE7C-492B-8229-802AB25ABED7}"/>
          </ac:spMkLst>
        </pc:spChg>
        <pc:spChg chg="add mod">
          <ac:chgData name="PABLO ZAPATERO MONTAÑA" userId="f18e75b2-2fd9-428b-9fd1-68c7f9485995" providerId="ADAL" clId="{CB449673-3453-49B7-9B3F-32392009E7F4}" dt="2021-03-22T18:51:17.342" v="136"/>
          <ac:spMkLst>
            <pc:docMk/>
            <pc:sldMk cId="389370013" sldId="335"/>
            <ac:spMk id="10" creationId="{1B944F4F-1EA0-42DB-8645-736ED26A1D2B}"/>
          </ac:spMkLst>
        </pc:spChg>
        <pc:spChg chg="add mod">
          <ac:chgData name="PABLO ZAPATERO MONTAÑA" userId="f18e75b2-2fd9-428b-9fd1-68c7f9485995" providerId="ADAL" clId="{CB449673-3453-49B7-9B3F-32392009E7F4}" dt="2021-03-22T18:51:21.061" v="137"/>
          <ac:spMkLst>
            <pc:docMk/>
            <pc:sldMk cId="389370013" sldId="335"/>
            <ac:spMk id="11" creationId="{C7855004-9185-42F9-BB13-D32CAAECB439}"/>
          </ac:spMkLst>
        </pc:spChg>
        <pc:spChg chg="mod">
          <ac:chgData name="PABLO ZAPATERO MONTAÑA" userId="f18e75b2-2fd9-428b-9fd1-68c7f9485995" providerId="ADAL" clId="{CB449673-3453-49B7-9B3F-32392009E7F4}" dt="2021-03-22T18:57:25.423" v="167" actId="1076"/>
          <ac:spMkLst>
            <pc:docMk/>
            <pc:sldMk cId="389370013" sldId="335"/>
            <ac:spMk id="13" creationId="{82D08B67-C194-4308-A9C9-D6422905C069}"/>
          </ac:spMkLst>
        </pc:spChg>
        <pc:spChg chg="add mod">
          <ac:chgData name="PABLO ZAPATERO MONTAÑA" userId="f18e75b2-2fd9-428b-9fd1-68c7f9485995" providerId="ADAL" clId="{CB449673-3453-49B7-9B3F-32392009E7F4}" dt="2021-03-22T18:57:34.814" v="169" actId="20577"/>
          <ac:spMkLst>
            <pc:docMk/>
            <pc:sldMk cId="389370013" sldId="335"/>
            <ac:spMk id="15" creationId="{DA2B9ABB-4420-4306-BE13-5AE0BCAF9D29}"/>
          </ac:spMkLst>
        </pc:spChg>
        <pc:spChg chg="add mod">
          <ac:chgData name="PABLO ZAPATERO MONTAÑA" userId="f18e75b2-2fd9-428b-9fd1-68c7f9485995" providerId="ADAL" clId="{CB449673-3453-49B7-9B3F-32392009E7F4}" dt="2021-03-22T19:28:11.381" v="512" actId="1076"/>
          <ac:spMkLst>
            <pc:docMk/>
            <pc:sldMk cId="389370013" sldId="335"/>
            <ac:spMk id="16" creationId="{9BE60FE0-DE96-4A5D-AB31-EC4521018D5D}"/>
          </ac:spMkLst>
        </pc:spChg>
        <pc:picChg chg="add mod">
          <ac:chgData name="PABLO ZAPATERO MONTAÑA" userId="f18e75b2-2fd9-428b-9fd1-68c7f9485995" providerId="ADAL" clId="{CB449673-3453-49B7-9B3F-32392009E7F4}" dt="2021-03-22T18:53:59.972" v="159" actId="1076"/>
          <ac:picMkLst>
            <pc:docMk/>
            <pc:sldMk cId="389370013" sldId="335"/>
            <ac:picMk id="7" creationId="{BEB564BF-A7F5-4EA6-9A1A-D237EC635AAA}"/>
          </ac:picMkLst>
        </pc:picChg>
      </pc:sldChg>
      <pc:sldChg chg="modSp mod">
        <pc:chgData name="PABLO ZAPATERO MONTAÑA" userId="f18e75b2-2fd9-428b-9fd1-68c7f9485995" providerId="ADAL" clId="{CB449673-3453-49B7-9B3F-32392009E7F4}" dt="2021-03-23T20:13:57.160" v="1241" actId="20577"/>
        <pc:sldMkLst>
          <pc:docMk/>
          <pc:sldMk cId="1454020563" sldId="337"/>
        </pc:sldMkLst>
        <pc:spChg chg="mod">
          <ac:chgData name="PABLO ZAPATERO MONTAÑA" userId="f18e75b2-2fd9-428b-9fd1-68c7f9485995" providerId="ADAL" clId="{CB449673-3453-49B7-9B3F-32392009E7F4}" dt="2021-03-23T20:13:52.602" v="1231" actId="20577"/>
          <ac:spMkLst>
            <pc:docMk/>
            <pc:sldMk cId="1454020563" sldId="337"/>
            <ac:spMk id="47" creationId="{99243E08-BC55-4D1E-9DD9-D4CFFECF8ADD}"/>
          </ac:spMkLst>
        </pc:spChg>
        <pc:spChg chg="mod">
          <ac:chgData name="PABLO ZAPATERO MONTAÑA" userId="f18e75b2-2fd9-428b-9fd1-68c7f9485995" providerId="ADAL" clId="{CB449673-3453-49B7-9B3F-32392009E7F4}" dt="2021-03-23T20:13:48.213" v="1221" actId="20577"/>
          <ac:spMkLst>
            <pc:docMk/>
            <pc:sldMk cId="1454020563" sldId="337"/>
            <ac:spMk id="49" creationId="{B0BCBA5A-BEAA-48EA-A4F5-91BB13972735}"/>
          </ac:spMkLst>
        </pc:spChg>
        <pc:spChg chg="mod">
          <ac:chgData name="PABLO ZAPATERO MONTAÑA" userId="f18e75b2-2fd9-428b-9fd1-68c7f9485995" providerId="ADAL" clId="{CB449673-3453-49B7-9B3F-32392009E7F4}" dt="2021-03-23T20:13:57.160" v="1241" actId="20577"/>
          <ac:spMkLst>
            <pc:docMk/>
            <pc:sldMk cId="1454020563" sldId="337"/>
            <ac:spMk id="65" creationId="{4FFA9F67-1B35-4B94-82E6-CEBF2C3C24FC}"/>
          </ac:spMkLst>
        </pc:spChg>
      </pc:sldChg>
      <pc:sldChg chg="modSp add mod modNotesTx">
        <pc:chgData name="PABLO ZAPATERO MONTAÑA" userId="f18e75b2-2fd9-428b-9fd1-68c7f9485995" providerId="ADAL" clId="{CB449673-3453-49B7-9B3F-32392009E7F4}" dt="2021-03-23T11:26:49.907" v="1182" actId="20577"/>
        <pc:sldMkLst>
          <pc:docMk/>
          <pc:sldMk cId="2611175059" sldId="338"/>
        </pc:sldMkLst>
        <pc:spChg chg="mod">
          <ac:chgData name="PABLO ZAPATERO MONTAÑA" userId="f18e75b2-2fd9-428b-9fd1-68c7f9485995" providerId="ADAL" clId="{CB449673-3453-49B7-9B3F-32392009E7F4}" dt="2021-03-22T19:00:41.706" v="195" actId="1076"/>
          <ac:spMkLst>
            <pc:docMk/>
            <pc:sldMk cId="2611175059" sldId="338"/>
            <ac:spMk id="3" creationId="{D9F8E5FD-DE7C-492B-8229-802AB25ABED7}"/>
          </ac:spMkLst>
        </pc:spChg>
      </pc:sldChg>
      <pc:sldChg chg="addSp delSp modSp add mod">
        <pc:chgData name="PABLO ZAPATERO MONTAÑA" userId="f18e75b2-2fd9-428b-9fd1-68c7f9485995" providerId="ADAL" clId="{CB449673-3453-49B7-9B3F-32392009E7F4}" dt="2021-03-22T19:34:58.058" v="545" actId="20577"/>
        <pc:sldMkLst>
          <pc:docMk/>
          <pc:sldMk cId="1354357296" sldId="339"/>
        </pc:sldMkLst>
        <pc:spChg chg="mod">
          <ac:chgData name="PABLO ZAPATERO MONTAÑA" userId="f18e75b2-2fd9-428b-9fd1-68c7f9485995" providerId="ADAL" clId="{CB449673-3453-49B7-9B3F-32392009E7F4}" dt="2021-03-22T19:01:09.112" v="210" actId="20577"/>
          <ac:spMkLst>
            <pc:docMk/>
            <pc:sldMk cId="1354357296" sldId="339"/>
            <ac:spMk id="3" creationId="{D9F8E5FD-DE7C-492B-8229-802AB25ABED7}"/>
          </ac:spMkLst>
        </pc:spChg>
        <pc:spChg chg="mod">
          <ac:chgData name="PABLO ZAPATERO MONTAÑA" userId="f18e75b2-2fd9-428b-9fd1-68c7f9485995" providerId="ADAL" clId="{CB449673-3453-49B7-9B3F-32392009E7F4}" dt="2021-03-22T19:02:33.715" v="245" actId="14100"/>
          <ac:spMkLst>
            <pc:docMk/>
            <pc:sldMk cId="1354357296" sldId="339"/>
            <ac:spMk id="17" creationId="{F95E61F6-F6F6-4E6D-9A07-0CA8B361C38B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20" creationId="{6E85F1AA-FA64-4A3D-8F55-912B9BE08DF2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27" creationId="{B16B7345-F250-47FD-8EA7-FE64B9E8914F}"/>
          </ac:spMkLst>
        </pc:spChg>
        <pc:spChg chg="mod">
          <ac:chgData name="PABLO ZAPATERO MONTAÑA" userId="f18e75b2-2fd9-428b-9fd1-68c7f9485995" providerId="ADAL" clId="{CB449673-3453-49B7-9B3F-32392009E7F4}" dt="2021-03-22T19:03:14.624" v="247" actId="20577"/>
          <ac:spMkLst>
            <pc:docMk/>
            <pc:sldMk cId="1354357296" sldId="339"/>
            <ac:spMk id="29" creationId="{03ED9AEB-8906-4B5C-AFE2-F514711349DB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30" creationId="{499F2DB7-5869-4E56-8046-DFEF9C1AD42C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31" creationId="{20D6F6E0-C899-41D6-AD67-0B6010F8DE88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32" creationId="{7801E4D0-D065-47B2-AB79-464CC1D98DD4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33" creationId="{200437B9-504A-4B37-A59B-DF450AC45CD8}"/>
          </ac:spMkLst>
        </pc:spChg>
        <pc:spChg chg="del mod">
          <ac:chgData name="PABLO ZAPATERO MONTAÑA" userId="f18e75b2-2fd9-428b-9fd1-68c7f9485995" providerId="ADAL" clId="{CB449673-3453-49B7-9B3F-32392009E7F4}" dt="2021-03-22T19:02:22.881" v="244" actId="478"/>
          <ac:spMkLst>
            <pc:docMk/>
            <pc:sldMk cId="1354357296" sldId="339"/>
            <ac:spMk id="35" creationId="{F577DB71-F284-4AEC-B786-82F41EE0A05F}"/>
          </ac:spMkLst>
        </pc:spChg>
        <pc:spChg chg="del mod">
          <ac:chgData name="PABLO ZAPATERO MONTAÑA" userId="f18e75b2-2fd9-428b-9fd1-68c7f9485995" providerId="ADAL" clId="{CB449673-3453-49B7-9B3F-32392009E7F4}" dt="2021-03-22T19:02:20.391" v="243" actId="478"/>
          <ac:spMkLst>
            <pc:docMk/>
            <pc:sldMk cId="1354357296" sldId="339"/>
            <ac:spMk id="36" creationId="{1C14D2B6-4D6C-4310-9CAB-78840A3A4C8E}"/>
          </ac:spMkLst>
        </pc:spChg>
        <pc:spChg chg="mod">
          <ac:chgData name="PABLO ZAPATERO MONTAÑA" userId="f18e75b2-2fd9-428b-9fd1-68c7f9485995" providerId="ADAL" clId="{CB449673-3453-49B7-9B3F-32392009E7F4}" dt="2021-03-22T19:01:59.469" v="236" actId="1076"/>
          <ac:spMkLst>
            <pc:docMk/>
            <pc:sldMk cId="1354357296" sldId="339"/>
            <ac:spMk id="38" creationId="{FFC1EFB2-AADF-4013-BDB3-4A87B04EA2B9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43" creationId="{1FAC1644-2A5D-4BFC-879F-F9B138621F18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44" creationId="{BD83870D-813F-415C-A011-AEE394BC7B81}"/>
          </ac:spMkLst>
        </pc:spChg>
        <pc:spChg chg="del mod">
          <ac:chgData name="PABLO ZAPATERO MONTAÑA" userId="f18e75b2-2fd9-428b-9fd1-68c7f9485995" providerId="ADAL" clId="{CB449673-3453-49B7-9B3F-32392009E7F4}" dt="2021-03-22T19:02:11.399" v="240" actId="478"/>
          <ac:spMkLst>
            <pc:docMk/>
            <pc:sldMk cId="1354357296" sldId="339"/>
            <ac:spMk id="45" creationId="{0BB23076-89CB-40A9-A987-785080205827}"/>
          </ac:spMkLst>
        </pc:spChg>
        <pc:spChg chg="mod">
          <ac:chgData name="PABLO ZAPATERO MONTAÑA" userId="f18e75b2-2fd9-428b-9fd1-68c7f9485995" providerId="ADAL" clId="{CB449673-3453-49B7-9B3F-32392009E7F4}" dt="2021-03-22T19:02:10.334" v="239" actId="20577"/>
          <ac:spMkLst>
            <pc:docMk/>
            <pc:sldMk cId="1354357296" sldId="339"/>
            <ac:spMk id="46" creationId="{EC9A0857-8014-48E1-94AE-5A1AAD855FBE}"/>
          </ac:spMkLst>
        </pc:spChg>
        <pc:spChg chg="mod">
          <ac:chgData name="PABLO ZAPATERO MONTAÑA" userId="f18e75b2-2fd9-428b-9fd1-68c7f9485995" providerId="ADAL" clId="{CB449673-3453-49B7-9B3F-32392009E7F4}" dt="2021-03-22T19:34:58.058" v="545" actId="20577"/>
          <ac:spMkLst>
            <pc:docMk/>
            <pc:sldMk cId="1354357296" sldId="339"/>
            <ac:spMk id="53" creationId="{D24C1651-A24B-474F-AD8A-B9FC33A9E601}"/>
          </ac:spMkLst>
        </pc:spChg>
        <pc:spChg chg="mod">
          <ac:chgData name="PABLO ZAPATERO MONTAÑA" userId="f18e75b2-2fd9-428b-9fd1-68c7f9485995" providerId="ADAL" clId="{CB449673-3453-49B7-9B3F-32392009E7F4}" dt="2021-03-22T19:18:14.738" v="382" actId="20577"/>
          <ac:spMkLst>
            <pc:docMk/>
            <pc:sldMk cId="1354357296" sldId="339"/>
            <ac:spMk id="55" creationId="{F00BCA48-EC04-4AF5-9ECC-BED7D87B81E1}"/>
          </ac:spMkLst>
        </pc:spChg>
        <pc:spChg chg="mod">
          <ac:chgData name="PABLO ZAPATERO MONTAÑA" userId="f18e75b2-2fd9-428b-9fd1-68c7f9485995" providerId="ADAL" clId="{CB449673-3453-49B7-9B3F-32392009E7F4}" dt="2021-03-22T19:20:23.919" v="393" actId="114"/>
          <ac:spMkLst>
            <pc:docMk/>
            <pc:sldMk cId="1354357296" sldId="339"/>
            <ac:spMk id="57" creationId="{B9E57563-A4F0-49BC-AEEA-B98D261B570F}"/>
          </ac:spMkLst>
        </pc:spChg>
        <pc:spChg chg="mod">
          <ac:chgData name="PABLO ZAPATERO MONTAÑA" userId="f18e75b2-2fd9-428b-9fd1-68c7f9485995" providerId="ADAL" clId="{CB449673-3453-49B7-9B3F-32392009E7F4}" dt="2021-03-22T19:10:50.055" v="323" actId="20577"/>
          <ac:spMkLst>
            <pc:docMk/>
            <pc:sldMk cId="1354357296" sldId="339"/>
            <ac:spMk id="67" creationId="{F8F06817-7F56-4900-847A-4D3354CB63DF}"/>
          </ac:spMkLst>
        </pc:spChg>
        <pc:spChg chg="mod">
          <ac:chgData name="PABLO ZAPATERO MONTAÑA" userId="f18e75b2-2fd9-428b-9fd1-68c7f9485995" providerId="ADAL" clId="{CB449673-3453-49B7-9B3F-32392009E7F4}" dt="2021-03-22T19:08:09.681" v="275" actId="20577"/>
          <ac:spMkLst>
            <pc:docMk/>
            <pc:sldMk cId="1354357296" sldId="339"/>
            <ac:spMk id="69" creationId="{94B283E9-A149-4E2E-91D0-F74F94C8404E}"/>
          </ac:spMkLst>
        </pc:spChg>
        <pc:spChg chg="mod">
          <ac:chgData name="PABLO ZAPATERO MONTAÑA" userId="f18e75b2-2fd9-428b-9fd1-68c7f9485995" providerId="ADAL" clId="{CB449673-3453-49B7-9B3F-32392009E7F4}" dt="2021-03-22T19:08:25.585" v="321" actId="20577"/>
          <ac:spMkLst>
            <pc:docMk/>
            <pc:sldMk cId="1354357296" sldId="339"/>
            <ac:spMk id="71" creationId="{098716A4-6DF0-4A09-9FFE-55AE8BEA3B6C}"/>
          </ac:spMkLst>
        </pc:spChg>
        <pc:grpChg chg="mod">
          <ac:chgData name="PABLO ZAPATERO MONTAÑA" userId="f18e75b2-2fd9-428b-9fd1-68c7f9485995" providerId="ADAL" clId="{CB449673-3453-49B7-9B3F-32392009E7F4}" dt="2021-03-22T19:02:10.334" v="239" actId="20577"/>
          <ac:grpSpMkLst>
            <pc:docMk/>
            <pc:sldMk cId="1354357296" sldId="339"/>
            <ac:grpSpMk id="8" creationId="{C0D59702-E83B-4C89-96BF-256BA2D28F26}"/>
          </ac:grpSpMkLst>
        </pc:grpChg>
        <pc:grpChg chg="del mod">
          <ac:chgData name="PABLO ZAPATERO MONTAÑA" userId="f18e75b2-2fd9-428b-9fd1-68c7f9485995" providerId="ADAL" clId="{CB449673-3453-49B7-9B3F-32392009E7F4}" dt="2021-03-22T19:02:20.391" v="243" actId="478"/>
          <ac:grpSpMkLst>
            <pc:docMk/>
            <pc:sldMk cId="1354357296" sldId="339"/>
            <ac:grpSpMk id="9" creationId="{9BA75194-1684-4920-9602-712E29FEA866}"/>
          </ac:grpSpMkLst>
        </pc:grpChg>
        <pc:grpChg chg="mod">
          <ac:chgData name="PABLO ZAPATERO MONTAÑA" userId="f18e75b2-2fd9-428b-9fd1-68c7f9485995" providerId="ADAL" clId="{CB449673-3453-49B7-9B3F-32392009E7F4}" dt="2021-03-22T19:02:10.334" v="239" actId="20577"/>
          <ac:grpSpMkLst>
            <pc:docMk/>
            <pc:sldMk cId="1354357296" sldId="339"/>
            <ac:grpSpMk id="13" creationId="{97B958A7-A530-4452-B10A-BF19C73F2709}"/>
          </ac:grpSpMkLst>
        </pc:grpChg>
        <pc:grpChg chg="add del mod">
          <ac:chgData name="PABLO ZAPATERO MONTAÑA" userId="f18e75b2-2fd9-428b-9fd1-68c7f9485995" providerId="ADAL" clId="{CB449673-3453-49B7-9B3F-32392009E7F4}" dt="2021-03-22T19:02:38.096" v="246" actId="1076"/>
          <ac:grpSpMkLst>
            <pc:docMk/>
            <pc:sldMk cId="1354357296" sldId="339"/>
            <ac:grpSpMk id="14" creationId="{7D4839D2-AC6F-41C3-B33E-4502F642BC0E}"/>
          </ac:grpSpMkLst>
        </pc:grpChg>
      </pc:sldChg>
      <pc:sldChg chg="addSp modSp add mod modNotesTx">
        <pc:chgData name="PABLO ZAPATERO MONTAÑA" userId="f18e75b2-2fd9-428b-9fd1-68c7f9485995" providerId="ADAL" clId="{CB449673-3453-49B7-9B3F-32392009E7F4}" dt="2021-03-23T11:27:00.192" v="1183" actId="20577"/>
        <pc:sldMkLst>
          <pc:docMk/>
          <pc:sldMk cId="464916028" sldId="340"/>
        </pc:sldMkLst>
        <pc:spChg chg="mod">
          <ac:chgData name="PABLO ZAPATERO MONTAÑA" userId="f18e75b2-2fd9-428b-9fd1-68c7f9485995" providerId="ADAL" clId="{CB449673-3453-49B7-9B3F-32392009E7F4}" dt="2021-03-22T19:44:02.972" v="734" actId="1076"/>
          <ac:spMkLst>
            <pc:docMk/>
            <pc:sldMk cId="464916028" sldId="340"/>
            <ac:spMk id="23" creationId="{1CB4A84F-E469-44A3-9C52-45511FC1B897}"/>
          </ac:spMkLst>
        </pc:spChg>
        <pc:spChg chg="add mod">
          <ac:chgData name="PABLO ZAPATERO MONTAÑA" userId="f18e75b2-2fd9-428b-9fd1-68c7f9485995" providerId="ADAL" clId="{CB449673-3453-49B7-9B3F-32392009E7F4}" dt="2021-03-22T19:45:44.035" v="749" actId="20577"/>
          <ac:spMkLst>
            <pc:docMk/>
            <pc:sldMk cId="464916028" sldId="340"/>
            <ac:spMk id="25" creationId="{AFC3B662-1B46-4C11-A732-D5BC9748C33D}"/>
          </ac:spMkLst>
        </pc:spChg>
        <pc:spChg chg="add mod">
          <ac:chgData name="PABLO ZAPATERO MONTAÑA" userId="f18e75b2-2fd9-428b-9fd1-68c7f9485995" providerId="ADAL" clId="{CB449673-3453-49B7-9B3F-32392009E7F4}" dt="2021-03-22T19:35:13.283" v="570" actId="14100"/>
          <ac:spMkLst>
            <pc:docMk/>
            <pc:sldMk cId="464916028" sldId="340"/>
            <ac:spMk id="28" creationId="{D76235DA-A487-417C-A977-A09BF1ED9F65}"/>
          </ac:spMkLst>
        </pc:spChg>
        <pc:spChg chg="add mod">
          <ac:chgData name="PABLO ZAPATERO MONTAÑA" userId="f18e75b2-2fd9-428b-9fd1-68c7f9485995" providerId="ADAL" clId="{CB449673-3453-49B7-9B3F-32392009E7F4}" dt="2021-03-22T19:36:45.520" v="626" actId="1076"/>
          <ac:spMkLst>
            <pc:docMk/>
            <pc:sldMk cId="464916028" sldId="340"/>
            <ac:spMk id="31" creationId="{8377C192-6776-484C-ABCA-48950E2D59FD}"/>
          </ac:spMkLst>
        </pc:spChg>
        <pc:spChg chg="add mod">
          <ac:chgData name="PABLO ZAPATERO MONTAÑA" userId="f18e75b2-2fd9-428b-9fd1-68c7f9485995" providerId="ADAL" clId="{CB449673-3453-49B7-9B3F-32392009E7F4}" dt="2021-03-22T19:40:17.276" v="714" actId="1076"/>
          <ac:spMkLst>
            <pc:docMk/>
            <pc:sldMk cId="464916028" sldId="340"/>
            <ac:spMk id="33" creationId="{C3C87AF3-FB88-4996-9F5E-07BB2505C062}"/>
          </ac:spMkLst>
        </pc:spChg>
        <pc:spChg chg="add mod">
          <ac:chgData name="PABLO ZAPATERO MONTAÑA" userId="f18e75b2-2fd9-428b-9fd1-68c7f9485995" providerId="ADAL" clId="{CB449673-3453-49B7-9B3F-32392009E7F4}" dt="2021-03-22T19:40:37.809" v="718" actId="207"/>
          <ac:spMkLst>
            <pc:docMk/>
            <pc:sldMk cId="464916028" sldId="340"/>
            <ac:spMk id="34" creationId="{5513E577-2B69-42BB-8537-94C48DDD014D}"/>
          </ac:spMkLst>
        </pc:spChg>
        <pc:spChg chg="add mod">
          <ac:chgData name="PABLO ZAPATERO MONTAÑA" userId="f18e75b2-2fd9-428b-9fd1-68c7f9485995" providerId="ADAL" clId="{CB449673-3453-49B7-9B3F-32392009E7F4}" dt="2021-03-22T19:44:47.187" v="735" actId="1076"/>
          <ac:spMkLst>
            <pc:docMk/>
            <pc:sldMk cId="464916028" sldId="340"/>
            <ac:spMk id="35" creationId="{7BCABFCF-CF40-4812-AB92-9DD29AB3DB57}"/>
          </ac:spMkLst>
        </pc:spChg>
        <pc:cxnChg chg="add mod">
          <ac:chgData name="PABLO ZAPATERO MONTAÑA" userId="f18e75b2-2fd9-428b-9fd1-68c7f9485995" providerId="ADAL" clId="{CB449673-3453-49B7-9B3F-32392009E7F4}" dt="2021-03-22T19:33:52.682" v="534"/>
          <ac:cxnSpMkLst>
            <pc:docMk/>
            <pc:sldMk cId="464916028" sldId="340"/>
            <ac:cxnSpMk id="26" creationId="{3C28C4B6-0E87-4106-905C-C21A89E163C3}"/>
          </ac:cxnSpMkLst>
        </pc:cxnChg>
      </pc:sldChg>
      <pc:sldChg chg="new del">
        <pc:chgData name="PABLO ZAPATERO MONTAÑA" userId="f18e75b2-2fd9-428b-9fd1-68c7f9485995" providerId="ADAL" clId="{CB449673-3453-49B7-9B3F-32392009E7F4}" dt="2021-03-22T19:22:01.052" v="416" actId="2696"/>
        <pc:sldMkLst>
          <pc:docMk/>
          <pc:sldMk cId="1587574272" sldId="340"/>
        </pc:sldMkLst>
      </pc:sldChg>
      <pc:sldChg chg="addSp delSp modSp add mod modNotesTx">
        <pc:chgData name="PABLO ZAPATERO MONTAÑA" userId="f18e75b2-2fd9-428b-9fd1-68c7f9485995" providerId="ADAL" clId="{CB449673-3453-49B7-9B3F-32392009E7F4}" dt="2021-03-23T11:27:06.674" v="1184" actId="20577"/>
        <pc:sldMkLst>
          <pc:docMk/>
          <pc:sldMk cId="2832251662" sldId="343"/>
        </pc:sldMkLst>
        <pc:spChg chg="mod">
          <ac:chgData name="PABLO ZAPATERO MONTAÑA" userId="f18e75b2-2fd9-428b-9fd1-68c7f9485995" providerId="ADAL" clId="{CB449673-3453-49B7-9B3F-32392009E7F4}" dt="2021-03-22T19:49:03.015" v="801" actId="1076"/>
          <ac:spMkLst>
            <pc:docMk/>
            <pc:sldMk cId="2832251662" sldId="343"/>
            <ac:spMk id="23" creationId="{1CB4A84F-E469-44A3-9C52-45511FC1B897}"/>
          </ac:spMkLst>
        </pc:spChg>
        <pc:spChg chg="add mod">
          <ac:chgData name="PABLO ZAPATERO MONTAÑA" userId="f18e75b2-2fd9-428b-9fd1-68c7f9485995" providerId="ADAL" clId="{CB449673-3453-49B7-9B3F-32392009E7F4}" dt="2021-03-22T19:45:26.887" v="736"/>
          <ac:spMkLst>
            <pc:docMk/>
            <pc:sldMk cId="2832251662" sldId="343"/>
            <ac:spMk id="25" creationId="{FF3FDE03-6DA1-4D9C-BE3D-08C04E2CD89F}"/>
          </ac:spMkLst>
        </pc:spChg>
        <pc:spChg chg="add mod">
          <ac:chgData name="PABLO ZAPATERO MONTAÑA" userId="f18e75b2-2fd9-428b-9fd1-68c7f9485995" providerId="ADAL" clId="{CB449673-3453-49B7-9B3F-32392009E7F4}" dt="2021-03-22T19:45:40.053" v="748" actId="20577"/>
          <ac:spMkLst>
            <pc:docMk/>
            <pc:sldMk cId="2832251662" sldId="343"/>
            <ac:spMk id="26" creationId="{9F7A8096-C235-4E28-89B7-531C0D6D109F}"/>
          </ac:spMkLst>
        </pc:spChg>
        <pc:spChg chg="add mod">
          <ac:chgData name="PABLO ZAPATERO MONTAÑA" userId="f18e75b2-2fd9-428b-9fd1-68c7f9485995" providerId="ADAL" clId="{CB449673-3453-49B7-9B3F-32392009E7F4}" dt="2021-03-22T19:46:49.840" v="792"/>
          <ac:spMkLst>
            <pc:docMk/>
            <pc:sldMk cId="2832251662" sldId="343"/>
            <ac:spMk id="28" creationId="{822AAD74-FC35-4F33-8FF4-FF148F11C993}"/>
          </ac:spMkLst>
        </pc:spChg>
        <pc:spChg chg="add del mod ord">
          <ac:chgData name="PABLO ZAPATERO MONTAÑA" userId="f18e75b2-2fd9-428b-9fd1-68c7f9485995" providerId="ADAL" clId="{CB449673-3453-49B7-9B3F-32392009E7F4}" dt="2021-03-22T20:04:10.832" v="854" actId="478"/>
          <ac:spMkLst>
            <pc:docMk/>
            <pc:sldMk cId="2832251662" sldId="343"/>
            <ac:spMk id="31" creationId="{5A14B871-DF7F-429A-A970-C9268CB268D5}"/>
          </ac:spMkLst>
        </pc:spChg>
        <pc:spChg chg="add mod ord">
          <ac:chgData name="PABLO ZAPATERO MONTAÑA" userId="f18e75b2-2fd9-428b-9fd1-68c7f9485995" providerId="ADAL" clId="{CB449673-3453-49B7-9B3F-32392009E7F4}" dt="2021-03-22T20:04:00.874" v="852" actId="1076"/>
          <ac:spMkLst>
            <pc:docMk/>
            <pc:sldMk cId="2832251662" sldId="343"/>
            <ac:spMk id="33" creationId="{E3ED0F51-63E3-4001-8F44-A3491051D22D}"/>
          </ac:spMkLst>
        </pc:spChg>
        <pc:spChg chg="add del mod">
          <ac:chgData name="PABLO ZAPATERO MONTAÑA" userId="f18e75b2-2fd9-428b-9fd1-68c7f9485995" providerId="ADAL" clId="{CB449673-3453-49B7-9B3F-32392009E7F4}" dt="2021-03-22T20:20:56.612" v="946" actId="478"/>
          <ac:spMkLst>
            <pc:docMk/>
            <pc:sldMk cId="2832251662" sldId="343"/>
            <ac:spMk id="34" creationId="{01252985-CA07-4D48-BD10-55BB5F9FB23E}"/>
          </ac:spMkLst>
        </pc:spChg>
        <pc:spChg chg="add mod">
          <ac:chgData name="PABLO ZAPATERO MONTAÑA" userId="f18e75b2-2fd9-428b-9fd1-68c7f9485995" providerId="ADAL" clId="{CB449673-3453-49B7-9B3F-32392009E7F4}" dt="2021-03-22T20:21:02.689" v="947" actId="1076"/>
          <ac:spMkLst>
            <pc:docMk/>
            <pc:sldMk cId="2832251662" sldId="343"/>
            <ac:spMk id="35" creationId="{2CB6791C-9F44-4E2C-A8D7-6D74C3343F43}"/>
          </ac:spMkLst>
        </pc:spChg>
        <pc:spChg chg="add mod">
          <ac:chgData name="PABLO ZAPATERO MONTAÑA" userId="f18e75b2-2fd9-428b-9fd1-68c7f9485995" providerId="ADAL" clId="{CB449673-3453-49B7-9B3F-32392009E7F4}" dt="2021-03-22T20:04:26.183" v="855" actId="1076"/>
          <ac:spMkLst>
            <pc:docMk/>
            <pc:sldMk cId="2832251662" sldId="343"/>
            <ac:spMk id="37" creationId="{BD0AD99D-D3BC-4E59-97B0-44E6FABF6704}"/>
          </ac:spMkLst>
        </pc:spChg>
        <pc:spChg chg="add mod">
          <ac:chgData name="PABLO ZAPATERO MONTAÑA" userId="f18e75b2-2fd9-428b-9fd1-68c7f9485995" providerId="ADAL" clId="{CB449673-3453-49B7-9B3F-32392009E7F4}" dt="2021-03-22T20:21:14.125" v="949" actId="1076"/>
          <ac:spMkLst>
            <pc:docMk/>
            <pc:sldMk cId="2832251662" sldId="343"/>
            <ac:spMk id="38" creationId="{2DE0F63D-1188-43B8-8DFB-C2B01BD10F46}"/>
          </ac:spMkLst>
        </pc:spChg>
        <pc:picChg chg="add del mod">
          <ac:chgData name="PABLO ZAPATERO MONTAÑA" userId="f18e75b2-2fd9-428b-9fd1-68c7f9485995" providerId="ADAL" clId="{CB449673-3453-49B7-9B3F-32392009E7F4}" dt="2021-03-22T20:03:13.968" v="832" actId="478"/>
          <ac:picMkLst>
            <pc:docMk/>
            <pc:sldMk cId="2832251662" sldId="343"/>
            <ac:picMk id="5" creationId="{E5E224F0-0DA1-448C-8E92-C9911D5426BE}"/>
          </ac:picMkLst>
        </pc:picChg>
        <pc:picChg chg="add del mod">
          <ac:chgData name="PABLO ZAPATERO MONTAÑA" userId="f18e75b2-2fd9-428b-9fd1-68c7f9485995" providerId="ADAL" clId="{CB449673-3453-49B7-9B3F-32392009E7F4}" dt="2021-03-22T20:02:48.367" v="826" actId="478"/>
          <ac:picMkLst>
            <pc:docMk/>
            <pc:sldMk cId="2832251662" sldId="343"/>
            <ac:picMk id="12" creationId="{E7AF3E31-2256-4412-9E9F-E83F8D09D97B}"/>
          </ac:picMkLst>
        </pc:picChg>
        <pc:picChg chg="add mod">
          <ac:chgData name="PABLO ZAPATERO MONTAÑA" userId="f18e75b2-2fd9-428b-9fd1-68c7f9485995" providerId="ADAL" clId="{CB449673-3453-49B7-9B3F-32392009E7F4}" dt="2021-03-22T20:04:29.507" v="856" actId="14100"/>
          <ac:picMkLst>
            <pc:docMk/>
            <pc:sldMk cId="2832251662" sldId="343"/>
            <ac:picMk id="18" creationId="{9F7EFEFA-89F0-4090-ACF0-5E74DF76597F}"/>
          </ac:picMkLst>
        </pc:picChg>
        <pc:picChg chg="add mod">
          <ac:chgData name="PABLO ZAPATERO MONTAÑA" userId="f18e75b2-2fd9-428b-9fd1-68c7f9485995" providerId="ADAL" clId="{CB449673-3453-49B7-9B3F-32392009E7F4}" dt="2021-03-22T20:04:40.102" v="858" actId="1076"/>
          <ac:picMkLst>
            <pc:docMk/>
            <pc:sldMk cId="2832251662" sldId="343"/>
            <ac:picMk id="20" creationId="{06FFCAE0-E871-4669-AD41-2A208C85683F}"/>
          </ac:picMkLst>
        </pc:picChg>
      </pc:sldChg>
      <pc:sldChg chg="modSp add del mod">
        <pc:chgData name="PABLO ZAPATERO MONTAÑA" userId="f18e75b2-2fd9-428b-9fd1-68c7f9485995" providerId="ADAL" clId="{CB449673-3453-49B7-9B3F-32392009E7F4}" dt="2021-03-22T20:09:03.021" v="859" actId="2696"/>
        <pc:sldMkLst>
          <pc:docMk/>
          <pc:sldMk cId="2168427608" sldId="344"/>
        </pc:sldMkLst>
        <pc:spChg chg="mod">
          <ac:chgData name="PABLO ZAPATERO MONTAÑA" userId="f18e75b2-2fd9-428b-9fd1-68c7f9485995" providerId="ADAL" clId="{CB449673-3453-49B7-9B3F-32392009E7F4}" dt="2021-03-22T19:49:29.977" v="802" actId="1076"/>
          <ac:spMkLst>
            <pc:docMk/>
            <pc:sldMk cId="2168427608" sldId="344"/>
            <ac:spMk id="23" creationId="{1CB4A84F-E469-44A3-9C52-45511FC1B897}"/>
          </ac:spMkLst>
        </pc:spChg>
      </pc:sldChg>
      <pc:sldChg chg="addSp delSp modSp add del mod">
        <pc:chgData name="PABLO ZAPATERO MONTAÑA" userId="f18e75b2-2fd9-428b-9fd1-68c7f9485995" providerId="ADAL" clId="{CB449673-3453-49B7-9B3F-32392009E7F4}" dt="2021-03-22T19:47:45.311" v="794" actId="2696"/>
        <pc:sldMkLst>
          <pc:docMk/>
          <pc:sldMk cId="1667153590" sldId="345"/>
        </pc:sldMkLst>
        <pc:spChg chg="add del mod">
          <ac:chgData name="PABLO ZAPATERO MONTAÑA" userId="f18e75b2-2fd9-428b-9fd1-68c7f9485995" providerId="ADAL" clId="{CB449673-3453-49B7-9B3F-32392009E7F4}" dt="2021-03-22T19:33:26.946" v="524" actId="478"/>
          <ac:spMkLst>
            <pc:docMk/>
            <pc:sldMk cId="1667153590" sldId="345"/>
            <ac:spMk id="25" creationId="{12FD3831-9D82-4D18-B51B-5EF553A9CB7E}"/>
          </ac:spMkLst>
        </pc:spChg>
        <pc:spChg chg="add mod">
          <ac:chgData name="PABLO ZAPATERO MONTAÑA" userId="f18e75b2-2fd9-428b-9fd1-68c7f9485995" providerId="ADAL" clId="{CB449673-3453-49B7-9B3F-32392009E7F4}" dt="2021-03-22T19:33:32.717" v="532" actId="20577"/>
          <ac:spMkLst>
            <pc:docMk/>
            <pc:sldMk cId="1667153590" sldId="345"/>
            <ac:spMk id="28" creationId="{736D3845-15C5-4B52-A686-788189D93838}"/>
          </ac:spMkLst>
        </pc:spChg>
        <pc:cxnChg chg="add mod">
          <ac:chgData name="PABLO ZAPATERO MONTAÑA" userId="f18e75b2-2fd9-428b-9fd1-68c7f9485995" providerId="ADAL" clId="{CB449673-3453-49B7-9B3F-32392009E7F4}" dt="2021-03-22T19:33:16.071" v="521"/>
          <ac:cxnSpMkLst>
            <pc:docMk/>
            <pc:sldMk cId="1667153590" sldId="345"/>
            <ac:cxnSpMk id="26" creationId="{0211433A-85E7-4EC6-8F1E-B39B9B25AC8F}"/>
          </ac:cxnSpMkLst>
        </pc:cxnChg>
      </pc:sldChg>
      <pc:sldChg chg="modSp add del mod">
        <pc:chgData name="PABLO ZAPATERO MONTAÑA" userId="f18e75b2-2fd9-428b-9fd1-68c7f9485995" providerId="ADAL" clId="{CB449673-3453-49B7-9B3F-32392009E7F4}" dt="2021-03-22T20:26:54.687" v="969" actId="2696"/>
        <pc:sldMkLst>
          <pc:docMk/>
          <pc:sldMk cId="2088658113" sldId="346"/>
        </pc:sldMkLst>
        <pc:spChg chg="mod">
          <ac:chgData name="PABLO ZAPATERO MONTAÑA" userId="f18e75b2-2fd9-428b-9fd1-68c7f9485995" providerId="ADAL" clId="{CB449673-3453-49B7-9B3F-32392009E7F4}" dt="2021-03-22T19:49:43.129" v="803" actId="1076"/>
          <ac:spMkLst>
            <pc:docMk/>
            <pc:sldMk cId="2088658113" sldId="346"/>
            <ac:spMk id="23" creationId="{1CB4A84F-E469-44A3-9C52-45511FC1B897}"/>
          </ac:spMkLst>
        </pc:spChg>
      </pc:sldChg>
      <pc:sldChg chg="modSp add del mod">
        <pc:chgData name="PABLO ZAPATERO MONTAÑA" userId="f18e75b2-2fd9-428b-9fd1-68c7f9485995" providerId="ADAL" clId="{CB449673-3453-49B7-9B3F-32392009E7F4}" dt="2021-03-22T20:26:57.889" v="970" actId="2696"/>
        <pc:sldMkLst>
          <pc:docMk/>
          <pc:sldMk cId="2500937839" sldId="347"/>
        </pc:sldMkLst>
        <pc:spChg chg="mod">
          <ac:chgData name="PABLO ZAPATERO MONTAÑA" userId="f18e75b2-2fd9-428b-9fd1-68c7f9485995" providerId="ADAL" clId="{CB449673-3453-49B7-9B3F-32392009E7F4}" dt="2021-03-22T19:49:48.566" v="804" actId="1076"/>
          <ac:spMkLst>
            <pc:docMk/>
            <pc:sldMk cId="2500937839" sldId="347"/>
            <ac:spMk id="23" creationId="{1CB4A84F-E469-44A3-9C52-45511FC1B897}"/>
          </ac:spMkLst>
        </pc:spChg>
      </pc:sldChg>
      <pc:sldChg chg="addSp modSp mod">
        <pc:chgData name="PABLO ZAPATERO MONTAÑA" userId="f18e75b2-2fd9-428b-9fd1-68c7f9485995" providerId="ADAL" clId="{CB449673-3453-49B7-9B3F-32392009E7F4}" dt="2021-03-23T20:13:29.159" v="1211" actId="1076"/>
        <pc:sldMkLst>
          <pc:docMk/>
          <pc:sldMk cId="316321678" sldId="348"/>
        </pc:sldMkLst>
        <pc:spChg chg="add mod">
          <ac:chgData name="PABLO ZAPATERO MONTAÑA" userId="f18e75b2-2fd9-428b-9fd1-68c7f9485995" providerId="ADAL" clId="{CB449673-3453-49B7-9B3F-32392009E7F4}" dt="2021-03-23T20:13:29.159" v="1211" actId="1076"/>
          <ac:spMkLst>
            <pc:docMk/>
            <pc:sldMk cId="316321678" sldId="348"/>
            <ac:spMk id="25" creationId="{4E9CED5F-03AA-4781-8EDE-1D0902C0131B}"/>
          </ac:spMkLst>
        </pc:spChg>
        <pc:spChg chg="add mod">
          <ac:chgData name="PABLO ZAPATERO MONTAÑA" userId="f18e75b2-2fd9-428b-9fd1-68c7f9485995" providerId="ADAL" clId="{CB449673-3453-49B7-9B3F-32392009E7F4}" dt="2021-03-22T21:04:14.894" v="1170" actId="20577"/>
          <ac:spMkLst>
            <pc:docMk/>
            <pc:sldMk cId="316321678" sldId="348"/>
            <ac:spMk id="26" creationId="{2FD3057C-7662-4095-896F-D952B975D043}"/>
          </ac:spMkLst>
        </pc:spChg>
        <pc:spChg chg="mod">
          <ac:chgData name="PABLO ZAPATERO MONTAÑA" userId="f18e75b2-2fd9-428b-9fd1-68c7f9485995" providerId="ADAL" clId="{CB449673-3453-49B7-9B3F-32392009E7F4}" dt="2021-03-22T21:04:01.074" v="1150" actId="1076"/>
          <ac:spMkLst>
            <pc:docMk/>
            <pc:sldMk cId="316321678" sldId="348"/>
            <ac:spMk id="34" creationId="{CC9B534A-EAA4-45CF-89CA-A5D739C853BF}"/>
          </ac:spMkLst>
        </pc:spChg>
        <pc:picChg chg="add mod">
          <ac:chgData name="PABLO ZAPATERO MONTAÑA" userId="f18e75b2-2fd9-428b-9fd1-68c7f9485995" providerId="ADAL" clId="{CB449673-3453-49B7-9B3F-32392009E7F4}" dt="2021-03-22T21:02:42.025" v="1127" actId="1076"/>
          <ac:picMkLst>
            <pc:docMk/>
            <pc:sldMk cId="316321678" sldId="348"/>
            <ac:picMk id="33" creationId="{1A118178-780F-4EDA-8332-3846EF7BD08F}"/>
          </ac:picMkLst>
        </pc:picChg>
      </pc:sldChg>
      <pc:sldChg chg="addSp modSp mod">
        <pc:chgData name="PABLO ZAPATERO MONTAÑA" userId="f18e75b2-2fd9-428b-9fd1-68c7f9485995" providerId="ADAL" clId="{CB449673-3453-49B7-9B3F-32392009E7F4}" dt="2021-03-23T20:13:01.350" v="1209" actId="1076"/>
        <pc:sldMkLst>
          <pc:docMk/>
          <pc:sldMk cId="1978791182" sldId="349"/>
        </pc:sldMkLst>
        <pc:spChg chg="add mod">
          <ac:chgData name="PABLO ZAPATERO MONTAÑA" userId="f18e75b2-2fd9-428b-9fd1-68c7f9485995" providerId="ADAL" clId="{CB449673-3453-49B7-9B3F-32392009E7F4}" dt="2021-03-23T20:13:01.350" v="1209" actId="1076"/>
          <ac:spMkLst>
            <pc:docMk/>
            <pc:sldMk cId="1978791182" sldId="349"/>
            <ac:spMk id="25" creationId="{38F61753-176D-4177-8F15-97E224D9AE5B}"/>
          </ac:spMkLst>
        </pc:spChg>
        <pc:picChg chg="add mod">
          <ac:chgData name="PABLO ZAPATERO MONTAÑA" userId="f18e75b2-2fd9-428b-9fd1-68c7f9485995" providerId="ADAL" clId="{CB449673-3453-49B7-9B3F-32392009E7F4}" dt="2021-03-22T21:04:50.027" v="1181" actId="14100"/>
          <ac:picMkLst>
            <pc:docMk/>
            <pc:sldMk cId="1978791182" sldId="349"/>
            <ac:picMk id="28" creationId="{79ED67BA-0EDC-47B2-B312-522F2DA93990}"/>
          </ac:picMkLst>
        </pc:picChg>
      </pc:sldChg>
      <pc:sldChg chg="modSp add mod">
        <pc:chgData name="PABLO ZAPATERO MONTAÑA" userId="f18e75b2-2fd9-428b-9fd1-68c7f9485995" providerId="ADAL" clId="{CB449673-3453-49B7-9B3F-32392009E7F4}" dt="2021-03-22T19:47:48.495" v="796" actId="20577"/>
        <pc:sldMkLst>
          <pc:docMk/>
          <pc:sldMk cId="4206330838" sldId="351"/>
        </pc:sldMkLst>
        <pc:spChg chg="mod">
          <ac:chgData name="PABLO ZAPATERO MONTAÑA" userId="f18e75b2-2fd9-428b-9fd1-68c7f9485995" providerId="ADAL" clId="{CB449673-3453-49B7-9B3F-32392009E7F4}" dt="2021-03-22T19:47:48.495" v="796" actId="20577"/>
          <ac:spMkLst>
            <pc:docMk/>
            <pc:sldMk cId="4206330838" sldId="351"/>
            <ac:spMk id="25" creationId="{AFC3B662-1B46-4C11-A732-D5BC9748C33D}"/>
          </ac:spMkLst>
        </pc:spChg>
      </pc:sldChg>
      <pc:sldChg chg="addSp delSp modSp add mod">
        <pc:chgData name="PABLO ZAPATERO MONTAÑA" userId="f18e75b2-2fd9-428b-9fd1-68c7f9485995" providerId="ADAL" clId="{CB449673-3453-49B7-9B3F-32392009E7F4}" dt="2021-03-22T20:22:23.999" v="968" actId="20577"/>
        <pc:sldMkLst>
          <pc:docMk/>
          <pc:sldMk cId="1210090260" sldId="352"/>
        </pc:sldMkLst>
        <pc:spChg chg="mod ord">
          <ac:chgData name="PABLO ZAPATERO MONTAÑA" userId="f18e75b2-2fd9-428b-9fd1-68c7f9485995" providerId="ADAL" clId="{CB449673-3453-49B7-9B3F-32392009E7F4}" dt="2021-03-22T20:13:14.163" v="889" actId="20577"/>
          <ac:spMkLst>
            <pc:docMk/>
            <pc:sldMk cId="1210090260" sldId="352"/>
            <ac:spMk id="33" creationId="{E3ED0F51-63E3-4001-8F44-A3491051D22D}"/>
          </ac:spMkLst>
        </pc:spChg>
        <pc:spChg chg="mod">
          <ac:chgData name="PABLO ZAPATERO MONTAÑA" userId="f18e75b2-2fd9-428b-9fd1-68c7f9485995" providerId="ADAL" clId="{CB449673-3453-49B7-9B3F-32392009E7F4}" dt="2021-03-22T20:22:23.999" v="968" actId="20577"/>
          <ac:spMkLst>
            <pc:docMk/>
            <pc:sldMk cId="1210090260" sldId="352"/>
            <ac:spMk id="34" creationId="{01252985-CA07-4D48-BD10-55BB5F9FB23E}"/>
          </ac:spMkLst>
        </pc:spChg>
        <pc:spChg chg="mod">
          <ac:chgData name="PABLO ZAPATERO MONTAÑA" userId="f18e75b2-2fd9-428b-9fd1-68c7f9485995" providerId="ADAL" clId="{CB449673-3453-49B7-9B3F-32392009E7F4}" dt="2021-03-22T20:21:41.620" v="951"/>
          <ac:spMkLst>
            <pc:docMk/>
            <pc:sldMk cId="1210090260" sldId="352"/>
            <ac:spMk id="35" creationId="{2CB6791C-9F44-4E2C-A8D7-6D74C3343F43}"/>
          </ac:spMkLst>
        </pc:spChg>
        <pc:spChg chg="mod ord">
          <ac:chgData name="PABLO ZAPATERO MONTAÑA" userId="f18e75b2-2fd9-428b-9fd1-68c7f9485995" providerId="ADAL" clId="{CB449673-3453-49B7-9B3F-32392009E7F4}" dt="2021-03-22T20:13:20.499" v="890"/>
          <ac:spMkLst>
            <pc:docMk/>
            <pc:sldMk cId="1210090260" sldId="352"/>
            <ac:spMk id="37" creationId="{BD0AD99D-D3BC-4E59-97B0-44E6FABF6704}"/>
          </ac:spMkLst>
        </pc:spChg>
        <pc:picChg chg="add mod">
          <ac:chgData name="PABLO ZAPATERO MONTAÑA" userId="f18e75b2-2fd9-428b-9fd1-68c7f9485995" providerId="ADAL" clId="{CB449673-3453-49B7-9B3F-32392009E7F4}" dt="2021-03-22T20:13:29.240" v="891" actId="14100"/>
          <ac:picMkLst>
            <pc:docMk/>
            <pc:sldMk cId="1210090260" sldId="352"/>
            <ac:picMk id="5" creationId="{78383245-5E20-4081-AC99-8ED1EBC5448A}"/>
          </ac:picMkLst>
        </pc:picChg>
        <pc:picChg chg="add mod">
          <ac:chgData name="PABLO ZAPATERO MONTAÑA" userId="f18e75b2-2fd9-428b-9fd1-68c7f9485995" providerId="ADAL" clId="{CB449673-3453-49B7-9B3F-32392009E7F4}" dt="2021-03-22T20:13:32.262" v="892" actId="14100"/>
          <ac:picMkLst>
            <pc:docMk/>
            <pc:sldMk cId="1210090260" sldId="352"/>
            <ac:picMk id="12" creationId="{74C43DE2-9D70-4101-9223-35DC1FD53904}"/>
          </ac:picMkLst>
        </pc:picChg>
        <pc:picChg chg="del">
          <ac:chgData name="PABLO ZAPATERO MONTAÑA" userId="f18e75b2-2fd9-428b-9fd1-68c7f9485995" providerId="ADAL" clId="{CB449673-3453-49B7-9B3F-32392009E7F4}" dt="2021-03-22T20:10:17.662" v="868" actId="478"/>
          <ac:picMkLst>
            <pc:docMk/>
            <pc:sldMk cId="1210090260" sldId="352"/>
            <ac:picMk id="18" creationId="{9F7EFEFA-89F0-4090-ACF0-5E74DF76597F}"/>
          </ac:picMkLst>
        </pc:picChg>
        <pc:picChg chg="del">
          <ac:chgData name="PABLO ZAPATERO MONTAÑA" userId="f18e75b2-2fd9-428b-9fd1-68c7f9485995" providerId="ADAL" clId="{CB449673-3453-49B7-9B3F-32392009E7F4}" dt="2021-03-22T20:10:06.967" v="861" actId="478"/>
          <ac:picMkLst>
            <pc:docMk/>
            <pc:sldMk cId="1210090260" sldId="352"/>
            <ac:picMk id="20" creationId="{06FFCAE0-E871-4669-AD41-2A208C85683F}"/>
          </ac:picMkLst>
        </pc:picChg>
      </pc:sldChg>
      <pc:sldChg chg="addSp delSp modSp add mod">
        <pc:chgData name="PABLO ZAPATERO MONTAÑA" userId="f18e75b2-2fd9-428b-9fd1-68c7f9485995" providerId="ADAL" clId="{CB449673-3453-49B7-9B3F-32392009E7F4}" dt="2021-03-22T20:43:51.662" v="1007" actId="20577"/>
        <pc:sldMkLst>
          <pc:docMk/>
          <pc:sldMk cId="1140554434" sldId="353"/>
        </pc:sldMkLst>
        <pc:spChg chg="mod">
          <ac:chgData name="PABLO ZAPATERO MONTAÑA" userId="f18e75b2-2fd9-428b-9fd1-68c7f9485995" providerId="ADAL" clId="{CB449673-3453-49B7-9B3F-32392009E7F4}" dt="2021-03-22T20:27:06.293" v="973" actId="20577"/>
          <ac:spMkLst>
            <pc:docMk/>
            <pc:sldMk cId="1140554434" sldId="353"/>
            <ac:spMk id="26" creationId="{9F7A8096-C235-4E28-89B7-531C0D6D109F}"/>
          </ac:spMkLst>
        </pc:spChg>
        <pc:spChg chg="ord">
          <ac:chgData name="PABLO ZAPATERO MONTAÑA" userId="f18e75b2-2fd9-428b-9fd1-68c7f9485995" providerId="ADAL" clId="{CB449673-3453-49B7-9B3F-32392009E7F4}" dt="2021-03-22T20:40:13.134" v="987" actId="166"/>
          <ac:spMkLst>
            <pc:docMk/>
            <pc:sldMk cId="1140554434" sldId="353"/>
            <ac:spMk id="33" creationId="{E3ED0F51-63E3-4001-8F44-A3491051D22D}"/>
          </ac:spMkLst>
        </pc:spChg>
        <pc:spChg chg="mod">
          <ac:chgData name="PABLO ZAPATERO MONTAÑA" userId="f18e75b2-2fd9-428b-9fd1-68c7f9485995" providerId="ADAL" clId="{CB449673-3453-49B7-9B3F-32392009E7F4}" dt="2021-03-22T20:43:51.662" v="1007" actId="20577"/>
          <ac:spMkLst>
            <pc:docMk/>
            <pc:sldMk cId="1140554434" sldId="353"/>
            <ac:spMk id="35" creationId="{2CB6791C-9F44-4E2C-A8D7-6D74C3343F43}"/>
          </ac:spMkLst>
        </pc:spChg>
        <pc:spChg chg="ord">
          <ac:chgData name="PABLO ZAPATERO MONTAÑA" userId="f18e75b2-2fd9-428b-9fd1-68c7f9485995" providerId="ADAL" clId="{CB449673-3453-49B7-9B3F-32392009E7F4}" dt="2021-03-22T20:41:11.852" v="995" actId="166"/>
          <ac:spMkLst>
            <pc:docMk/>
            <pc:sldMk cId="1140554434" sldId="353"/>
            <ac:spMk id="37" creationId="{BD0AD99D-D3BC-4E59-97B0-44E6FABF6704}"/>
          </ac:spMkLst>
        </pc:spChg>
        <pc:spChg chg="mod">
          <ac:chgData name="PABLO ZAPATERO MONTAÑA" userId="f18e75b2-2fd9-428b-9fd1-68c7f9485995" providerId="ADAL" clId="{CB449673-3453-49B7-9B3F-32392009E7F4}" dt="2021-03-22T20:42:35.716" v="1001" actId="20577"/>
          <ac:spMkLst>
            <pc:docMk/>
            <pc:sldMk cId="1140554434" sldId="353"/>
            <ac:spMk id="38" creationId="{2DE0F63D-1188-43B8-8DFB-C2B01BD10F46}"/>
          </ac:spMkLst>
        </pc:spChg>
        <pc:picChg chg="add mod">
          <ac:chgData name="PABLO ZAPATERO MONTAÑA" userId="f18e75b2-2fd9-428b-9fd1-68c7f9485995" providerId="ADAL" clId="{CB449673-3453-49B7-9B3F-32392009E7F4}" dt="2021-03-22T20:40:07.522" v="986" actId="1076"/>
          <ac:picMkLst>
            <pc:docMk/>
            <pc:sldMk cId="1140554434" sldId="353"/>
            <ac:picMk id="5" creationId="{EEA89087-F08C-4E9C-8688-9D9425242AF2}"/>
          </ac:picMkLst>
        </pc:picChg>
        <pc:picChg chg="add mod">
          <ac:chgData name="PABLO ZAPATERO MONTAÑA" userId="f18e75b2-2fd9-428b-9fd1-68c7f9485995" providerId="ADAL" clId="{CB449673-3453-49B7-9B3F-32392009E7F4}" dt="2021-03-22T20:40:51.317" v="994" actId="14100"/>
          <ac:picMkLst>
            <pc:docMk/>
            <pc:sldMk cId="1140554434" sldId="353"/>
            <ac:picMk id="12" creationId="{CBB4F172-6032-4037-B722-881D9E33A91B}"/>
          </ac:picMkLst>
        </pc:picChg>
        <pc:picChg chg="del">
          <ac:chgData name="PABLO ZAPATERO MONTAÑA" userId="f18e75b2-2fd9-428b-9fd1-68c7f9485995" providerId="ADAL" clId="{CB449673-3453-49B7-9B3F-32392009E7F4}" dt="2021-03-22T20:40:41.808" v="991" actId="478"/>
          <ac:picMkLst>
            <pc:docMk/>
            <pc:sldMk cId="1140554434" sldId="353"/>
            <ac:picMk id="18" creationId="{9F7EFEFA-89F0-4090-ACF0-5E74DF76597F}"/>
          </ac:picMkLst>
        </pc:picChg>
        <pc:picChg chg="del">
          <ac:chgData name="PABLO ZAPATERO MONTAÑA" userId="f18e75b2-2fd9-428b-9fd1-68c7f9485995" providerId="ADAL" clId="{CB449673-3453-49B7-9B3F-32392009E7F4}" dt="2021-03-22T20:39:50.634" v="980" actId="478"/>
          <ac:picMkLst>
            <pc:docMk/>
            <pc:sldMk cId="1140554434" sldId="353"/>
            <ac:picMk id="20" creationId="{06FFCAE0-E871-4669-AD41-2A208C85683F}"/>
          </ac:picMkLst>
        </pc:picChg>
      </pc:sldChg>
      <pc:sldChg chg="addSp delSp modSp add mod">
        <pc:chgData name="PABLO ZAPATERO MONTAÑA" userId="f18e75b2-2fd9-428b-9fd1-68c7f9485995" providerId="ADAL" clId="{CB449673-3453-49B7-9B3F-32392009E7F4}" dt="2021-03-22T20:51:12.721" v="1051" actId="20577"/>
        <pc:sldMkLst>
          <pc:docMk/>
          <pc:sldMk cId="1319854824" sldId="354"/>
        </pc:sldMkLst>
        <pc:spChg chg="mod">
          <ac:chgData name="PABLO ZAPATERO MONTAÑA" userId="f18e75b2-2fd9-428b-9fd1-68c7f9485995" providerId="ADAL" clId="{CB449673-3453-49B7-9B3F-32392009E7F4}" dt="2021-03-22T20:29:24.612" v="976" actId="20577"/>
          <ac:spMkLst>
            <pc:docMk/>
            <pc:sldMk cId="1319854824" sldId="354"/>
            <ac:spMk id="26" creationId="{9F7A8096-C235-4E28-89B7-531C0D6D109F}"/>
          </ac:spMkLst>
        </pc:spChg>
        <pc:spChg chg="ord">
          <ac:chgData name="PABLO ZAPATERO MONTAÑA" userId="f18e75b2-2fd9-428b-9fd1-68c7f9485995" providerId="ADAL" clId="{CB449673-3453-49B7-9B3F-32392009E7F4}" dt="2021-03-22T20:48:51.003" v="1016" actId="166"/>
          <ac:spMkLst>
            <pc:docMk/>
            <pc:sldMk cId="1319854824" sldId="354"/>
            <ac:spMk id="33" creationId="{E3ED0F51-63E3-4001-8F44-A3491051D22D}"/>
          </ac:spMkLst>
        </pc:spChg>
        <pc:spChg chg="mod">
          <ac:chgData name="PABLO ZAPATERO MONTAÑA" userId="f18e75b2-2fd9-428b-9fd1-68c7f9485995" providerId="ADAL" clId="{CB449673-3453-49B7-9B3F-32392009E7F4}" dt="2021-03-22T20:51:12.721" v="1051" actId="20577"/>
          <ac:spMkLst>
            <pc:docMk/>
            <pc:sldMk cId="1319854824" sldId="354"/>
            <ac:spMk id="34" creationId="{01252985-CA07-4D48-BD10-55BB5F9FB23E}"/>
          </ac:spMkLst>
        </pc:spChg>
        <pc:spChg chg="ord">
          <ac:chgData name="PABLO ZAPATERO MONTAÑA" userId="f18e75b2-2fd9-428b-9fd1-68c7f9485995" providerId="ADAL" clId="{CB449673-3453-49B7-9B3F-32392009E7F4}" dt="2021-03-22T20:49:41.480" v="1024" actId="166"/>
          <ac:spMkLst>
            <pc:docMk/>
            <pc:sldMk cId="1319854824" sldId="354"/>
            <ac:spMk id="37" creationId="{BD0AD99D-D3BC-4E59-97B0-44E6FABF6704}"/>
          </ac:spMkLst>
        </pc:spChg>
        <pc:picChg chg="del">
          <ac:chgData name="PABLO ZAPATERO MONTAÑA" userId="f18e75b2-2fd9-428b-9fd1-68c7f9485995" providerId="ADAL" clId="{CB449673-3453-49B7-9B3F-32392009E7F4}" dt="2021-03-22T20:48:14.782" v="1008" actId="478"/>
          <ac:picMkLst>
            <pc:docMk/>
            <pc:sldMk cId="1319854824" sldId="354"/>
            <ac:picMk id="5" creationId="{78383245-5E20-4081-AC99-8ED1EBC5448A}"/>
          </ac:picMkLst>
        </pc:picChg>
        <pc:picChg chg="add mod">
          <ac:chgData name="PABLO ZAPATERO MONTAÑA" userId="f18e75b2-2fd9-428b-9fd1-68c7f9485995" providerId="ADAL" clId="{CB449673-3453-49B7-9B3F-32392009E7F4}" dt="2021-03-22T20:49:20.569" v="1017" actId="1076"/>
          <ac:picMkLst>
            <pc:docMk/>
            <pc:sldMk cId="1319854824" sldId="354"/>
            <ac:picMk id="8" creationId="{5DD2F2E0-3A94-48C7-92D1-661508525F2E}"/>
          </ac:picMkLst>
        </pc:picChg>
        <pc:picChg chg="del">
          <ac:chgData name="PABLO ZAPATERO MONTAÑA" userId="f18e75b2-2fd9-428b-9fd1-68c7f9485995" providerId="ADAL" clId="{CB449673-3453-49B7-9B3F-32392009E7F4}" dt="2021-03-22T20:49:29.468" v="1022" actId="478"/>
          <ac:picMkLst>
            <pc:docMk/>
            <pc:sldMk cId="1319854824" sldId="354"/>
            <ac:picMk id="12" creationId="{74C43DE2-9D70-4101-9223-35DC1FD53904}"/>
          </ac:picMkLst>
        </pc:picChg>
        <pc:picChg chg="add mod">
          <ac:chgData name="PABLO ZAPATERO MONTAÑA" userId="f18e75b2-2fd9-428b-9fd1-68c7f9485995" providerId="ADAL" clId="{CB449673-3453-49B7-9B3F-32392009E7F4}" dt="2021-03-22T20:49:44.343" v="1025" actId="14100"/>
          <ac:picMkLst>
            <pc:docMk/>
            <pc:sldMk cId="1319854824" sldId="354"/>
            <ac:picMk id="18" creationId="{8468078B-2627-414D-92EF-3E9AB80642AD}"/>
          </ac:picMkLst>
        </pc:picChg>
      </pc:sldChg>
      <pc:sldChg chg="addSp delSp modSp add mod">
        <pc:chgData name="PABLO ZAPATERO MONTAÑA" userId="f18e75b2-2fd9-428b-9fd1-68c7f9485995" providerId="ADAL" clId="{CB449673-3453-49B7-9B3F-32392009E7F4}" dt="2021-03-23T19:43:24.048" v="1206" actId="14100"/>
        <pc:sldMkLst>
          <pc:docMk/>
          <pc:sldMk cId="2631950295" sldId="355"/>
        </pc:sldMkLst>
        <pc:spChg chg="ord topLvl">
          <ac:chgData name="PABLO ZAPATERO MONTAÑA" userId="f18e75b2-2fd9-428b-9fd1-68c7f9485995" providerId="ADAL" clId="{CB449673-3453-49B7-9B3F-32392009E7F4}" dt="2021-03-22T20:56:03.487" v="1085" actId="166"/>
          <ac:spMkLst>
            <pc:docMk/>
            <pc:sldMk cId="2631950295" sldId="355"/>
            <ac:spMk id="17" creationId="{35390A88-11C9-4E7C-BF8D-3716941577F5}"/>
          </ac:spMkLst>
        </pc:spChg>
        <pc:spChg chg="ord topLvl">
          <ac:chgData name="PABLO ZAPATERO MONTAÑA" userId="f18e75b2-2fd9-428b-9fd1-68c7f9485995" providerId="ADAL" clId="{CB449673-3453-49B7-9B3F-32392009E7F4}" dt="2021-03-22T20:56:56.390" v="1099" actId="166"/>
          <ac:spMkLst>
            <pc:docMk/>
            <pc:sldMk cId="2631950295" sldId="355"/>
            <ac:spMk id="18" creationId="{FFC548FC-BEBB-4876-9816-172DC86C8A2D}"/>
          </ac:spMkLst>
        </pc:spChg>
        <pc:spChg chg="ord topLvl">
          <ac:chgData name="PABLO ZAPATERO MONTAÑA" userId="f18e75b2-2fd9-428b-9fd1-68c7f9485995" providerId="ADAL" clId="{CB449673-3453-49B7-9B3F-32392009E7F4}" dt="2021-03-23T19:43:09.898" v="1200" actId="166"/>
          <ac:spMkLst>
            <pc:docMk/>
            <pc:sldMk cId="2631950295" sldId="355"/>
            <ac:spMk id="19" creationId="{314F695A-8647-43AF-AB82-354CFB829F05}"/>
          </ac:spMkLst>
        </pc:spChg>
        <pc:spChg chg="ord topLvl">
          <ac:chgData name="PABLO ZAPATERO MONTAÑA" userId="f18e75b2-2fd9-428b-9fd1-68c7f9485995" providerId="ADAL" clId="{CB449673-3453-49B7-9B3F-32392009E7F4}" dt="2021-03-22T20:57:47.049" v="1114" actId="166"/>
          <ac:spMkLst>
            <pc:docMk/>
            <pc:sldMk cId="2631950295" sldId="355"/>
            <ac:spMk id="20" creationId="{A82439D2-0F06-4F81-BA41-37BA32759D15}"/>
          </ac:spMkLst>
        </pc:spChg>
        <pc:grpChg chg="del">
          <ac:chgData name="PABLO ZAPATERO MONTAÑA" userId="f18e75b2-2fd9-428b-9fd1-68c7f9485995" providerId="ADAL" clId="{CB449673-3453-49B7-9B3F-32392009E7F4}" dt="2021-03-22T20:55:34.392" v="1078" actId="478"/>
          <ac:grpSpMkLst>
            <pc:docMk/>
            <pc:sldMk cId="2631950295" sldId="355"/>
            <ac:grpSpMk id="21" creationId="{AE7692A5-FBEB-4D0A-9FFD-ED24497AB17E}"/>
          </ac:grpSpMkLst>
        </pc:grpChg>
        <pc:grpChg chg="del">
          <ac:chgData name="PABLO ZAPATERO MONTAÑA" userId="f18e75b2-2fd9-428b-9fd1-68c7f9485995" providerId="ADAL" clId="{CB449673-3453-49B7-9B3F-32392009E7F4}" dt="2021-03-22T20:56:30.815" v="1092" actId="478"/>
          <ac:grpSpMkLst>
            <pc:docMk/>
            <pc:sldMk cId="2631950295" sldId="355"/>
            <ac:grpSpMk id="22" creationId="{6F8478D4-1C88-4445-A336-CE8CA8198F1F}"/>
          </ac:grpSpMkLst>
        </pc:grpChg>
        <pc:grpChg chg="del">
          <ac:chgData name="PABLO ZAPATERO MONTAÑA" userId="f18e75b2-2fd9-428b-9fd1-68c7f9485995" providerId="ADAL" clId="{CB449673-3453-49B7-9B3F-32392009E7F4}" dt="2021-03-22T20:57:27.545" v="1108" actId="478"/>
          <ac:grpSpMkLst>
            <pc:docMk/>
            <pc:sldMk cId="2631950295" sldId="355"/>
            <ac:grpSpMk id="23" creationId="{6AEF70E9-F0D7-4F18-B211-1EEE05CF5DCE}"/>
          </ac:grpSpMkLst>
        </pc:grpChg>
        <pc:grpChg chg="add del">
          <ac:chgData name="PABLO ZAPATERO MONTAÑA" userId="f18e75b2-2fd9-428b-9fd1-68c7f9485995" providerId="ADAL" clId="{CB449673-3453-49B7-9B3F-32392009E7F4}" dt="2021-03-22T20:54:43.923" v="1067" actId="478"/>
          <ac:grpSpMkLst>
            <pc:docMk/>
            <pc:sldMk cId="2631950295" sldId="355"/>
            <ac:grpSpMk id="24" creationId="{8091E795-4834-4A80-8787-C494359031D3}"/>
          </ac:grpSpMkLst>
        </pc:grpChg>
        <pc:picChg chg="add del mod">
          <ac:chgData name="PABLO ZAPATERO MONTAÑA" userId="f18e75b2-2fd9-428b-9fd1-68c7f9485995" providerId="ADAL" clId="{CB449673-3453-49B7-9B3F-32392009E7F4}" dt="2021-03-23T19:42:56.213" v="1197" actId="478"/>
          <ac:picMkLst>
            <pc:docMk/>
            <pc:sldMk cId="2631950295" sldId="355"/>
            <ac:picMk id="7" creationId="{AD6B206B-BE80-4913-9426-276B8F64C814}"/>
          </ac:picMkLst>
        </pc:picChg>
        <pc:picChg chg="add mod">
          <ac:chgData name="PABLO ZAPATERO MONTAÑA" userId="f18e75b2-2fd9-428b-9fd1-68c7f9485995" providerId="ADAL" clId="{CB449673-3453-49B7-9B3F-32392009E7F4}" dt="2021-03-23T19:43:24.048" v="1206" actId="14100"/>
          <ac:picMkLst>
            <pc:docMk/>
            <pc:sldMk cId="2631950295" sldId="355"/>
            <ac:picMk id="8" creationId="{09184396-7A41-4AB8-94D9-9683ED19638C}"/>
          </ac:picMkLst>
        </pc:picChg>
        <pc:picChg chg="del topLvl">
          <ac:chgData name="PABLO ZAPATERO MONTAÑA" userId="f18e75b2-2fd9-428b-9fd1-68c7f9485995" providerId="ADAL" clId="{CB449673-3453-49B7-9B3F-32392009E7F4}" dt="2021-03-22T20:55:34.392" v="1078" actId="478"/>
          <ac:picMkLst>
            <pc:docMk/>
            <pc:sldMk cId="2631950295" sldId="355"/>
            <ac:picMk id="8" creationId="{5E16E147-DD45-4474-A8E4-2880DA537B2D}"/>
          </ac:picMkLst>
        </pc:picChg>
        <pc:picChg chg="del topLvl">
          <ac:chgData name="PABLO ZAPATERO MONTAÑA" userId="f18e75b2-2fd9-428b-9fd1-68c7f9485995" providerId="ADAL" clId="{CB449673-3453-49B7-9B3F-32392009E7F4}" dt="2021-03-22T20:57:27.545" v="1108" actId="478"/>
          <ac:picMkLst>
            <pc:docMk/>
            <pc:sldMk cId="2631950295" sldId="355"/>
            <ac:picMk id="10" creationId="{8FF74672-88CB-48BA-9970-15EEB3AA84A1}"/>
          </ac:picMkLst>
        </pc:picChg>
        <pc:picChg chg="add mod">
          <ac:chgData name="PABLO ZAPATERO MONTAÑA" userId="f18e75b2-2fd9-428b-9fd1-68c7f9485995" providerId="ADAL" clId="{CB449673-3453-49B7-9B3F-32392009E7F4}" dt="2021-03-22T20:56:06.572" v="1086" actId="1076"/>
          <ac:picMkLst>
            <pc:docMk/>
            <pc:sldMk cId="2631950295" sldId="355"/>
            <ac:picMk id="11" creationId="{90700FAB-DE44-4500-B2F3-3446109399FF}"/>
          </ac:picMkLst>
        </pc:picChg>
        <pc:picChg chg="del topLvl">
          <ac:chgData name="PABLO ZAPATERO MONTAÑA" userId="f18e75b2-2fd9-428b-9fd1-68c7f9485995" providerId="ADAL" clId="{CB449673-3453-49B7-9B3F-32392009E7F4}" dt="2021-03-22T20:56:30.815" v="1092" actId="478"/>
          <ac:picMkLst>
            <pc:docMk/>
            <pc:sldMk cId="2631950295" sldId="355"/>
            <ac:picMk id="12" creationId="{E20A3965-0490-4AFA-A0B7-5FE5DCDE8061}"/>
          </ac:picMkLst>
        </pc:picChg>
        <pc:picChg chg="del topLvl">
          <ac:chgData name="PABLO ZAPATERO MONTAÑA" userId="f18e75b2-2fd9-428b-9fd1-68c7f9485995" providerId="ADAL" clId="{CB449673-3453-49B7-9B3F-32392009E7F4}" dt="2021-03-22T20:54:43.923" v="1067" actId="478"/>
          <ac:picMkLst>
            <pc:docMk/>
            <pc:sldMk cId="2631950295" sldId="355"/>
            <ac:picMk id="16" creationId="{4D434509-7B11-4E21-B860-E7CE45C64ED7}"/>
          </ac:picMkLst>
        </pc:picChg>
        <pc:picChg chg="add mod">
          <ac:chgData name="PABLO ZAPATERO MONTAÑA" userId="f18e75b2-2fd9-428b-9fd1-68c7f9485995" providerId="ADAL" clId="{CB449673-3453-49B7-9B3F-32392009E7F4}" dt="2021-03-22T20:56:46.483" v="1098" actId="1076"/>
          <ac:picMkLst>
            <pc:docMk/>
            <pc:sldMk cId="2631950295" sldId="355"/>
            <ac:picMk id="25" creationId="{D9DD7B72-3848-4C8A-8473-426688ACDF2F}"/>
          </ac:picMkLst>
        </pc:picChg>
        <pc:picChg chg="add del mod">
          <ac:chgData name="PABLO ZAPATERO MONTAÑA" userId="f18e75b2-2fd9-428b-9fd1-68c7f9485995" providerId="ADAL" clId="{CB449673-3453-49B7-9B3F-32392009E7F4}" dt="2021-03-22T20:57:22.919" v="1107" actId="478"/>
          <ac:picMkLst>
            <pc:docMk/>
            <pc:sldMk cId="2631950295" sldId="355"/>
            <ac:picMk id="27" creationId="{EA239381-54E2-42B6-855B-A49282A35CA0}"/>
          </ac:picMkLst>
        </pc:picChg>
        <pc:picChg chg="add mod">
          <ac:chgData name="PABLO ZAPATERO MONTAÑA" userId="f18e75b2-2fd9-428b-9fd1-68c7f9485995" providerId="ADAL" clId="{CB449673-3453-49B7-9B3F-32392009E7F4}" dt="2021-03-22T20:57:42.987" v="1113" actId="1076"/>
          <ac:picMkLst>
            <pc:docMk/>
            <pc:sldMk cId="2631950295" sldId="355"/>
            <ac:picMk id="29" creationId="{4E65E11F-4C8E-4EC3-A804-11F223110F8E}"/>
          </ac:picMkLst>
        </pc:picChg>
      </pc:sldChg>
      <pc:sldChg chg="modNotesTx">
        <pc:chgData name="PABLO ZAPATERO MONTAÑA" userId="f18e75b2-2fd9-428b-9fd1-68c7f9485995" providerId="ADAL" clId="{CB449673-3453-49B7-9B3F-32392009E7F4}" dt="2021-03-23T19:52:50.619" v="1207" actId="20577"/>
        <pc:sldMkLst>
          <pc:docMk/>
          <pc:sldMk cId="4283738213" sldId="356"/>
        </pc:sldMkLst>
      </pc:sldChg>
    </pc:docChg>
  </pc:docChgLst>
  <pc:docChgLst>
    <pc:chgData name="rafael.luque.lopez@alumnos.upm.es" userId="S::rafael.luque.lopez@alumnos.upm.es::3308637f-9ba2-4931-8ecd-32d0f8597483" providerId="AD" clId="Web-{0097A34C-0EDB-4BA9-9171-CF461B4BBB07}"/>
    <pc:docChg chg="modSld">
      <pc:chgData name="rafael.luque.lopez@alumnos.upm.es" userId="S::rafael.luque.lopez@alumnos.upm.es::3308637f-9ba2-4931-8ecd-32d0f8597483" providerId="AD" clId="Web-{0097A34C-0EDB-4BA9-9171-CF461B4BBB07}" dt="2021-05-11T16:59:07.665" v="1"/>
      <pc:docMkLst>
        <pc:docMk/>
      </pc:docMkLst>
      <pc:sldChg chg="addSp delSp modSp">
        <pc:chgData name="rafael.luque.lopez@alumnos.upm.es" userId="S::rafael.luque.lopez@alumnos.upm.es::3308637f-9ba2-4931-8ecd-32d0f8597483" providerId="AD" clId="Web-{0097A34C-0EDB-4BA9-9171-CF461B4BBB07}" dt="2021-05-11T16:59:07.665" v="1"/>
        <pc:sldMkLst>
          <pc:docMk/>
          <pc:sldMk cId="2385531767" sldId="369"/>
        </pc:sldMkLst>
        <pc:picChg chg="add del mod">
          <ac:chgData name="rafael.luque.lopez@alumnos.upm.es" userId="S::rafael.luque.lopez@alumnos.upm.es::3308637f-9ba2-4931-8ecd-32d0f8597483" providerId="AD" clId="Web-{0097A34C-0EDB-4BA9-9171-CF461B4BBB07}" dt="2021-05-11T16:59:07.665" v="1"/>
          <ac:picMkLst>
            <pc:docMk/>
            <pc:sldMk cId="2385531767" sldId="369"/>
            <ac:picMk id="4" creationId="{018DDED3-A984-4310-A625-5A6A48930936}"/>
          </ac:picMkLst>
        </pc:picChg>
      </pc:sldChg>
    </pc:docChg>
  </pc:docChgLst>
  <pc:docChgLst>
    <pc:chgData name="JAVIER VEGA MATEOS" userId="6463b1ea-4e23-4fa4-b812-7dfe7245c042" providerId="ADAL" clId="{83FA188F-EDB0-487E-9098-04483CACA43C}"/>
    <pc:docChg chg="undo redo custSel addSld delSld modSld modSection">
      <pc:chgData name="JAVIER VEGA MATEOS" userId="6463b1ea-4e23-4fa4-b812-7dfe7245c042" providerId="ADAL" clId="{83FA188F-EDB0-487E-9098-04483CACA43C}" dt="2021-05-11T17:33:13.592" v="1809" actId="115"/>
      <pc:docMkLst>
        <pc:docMk/>
      </pc:docMkLst>
      <pc:sldChg chg="modSp mod">
        <pc:chgData name="JAVIER VEGA MATEOS" userId="6463b1ea-4e23-4fa4-b812-7dfe7245c042" providerId="ADAL" clId="{83FA188F-EDB0-487E-9098-04483CACA43C}" dt="2021-05-11T14:55:52.801" v="172" actId="20577"/>
        <pc:sldMkLst>
          <pc:docMk/>
          <pc:sldMk cId="297166557" sldId="295"/>
        </pc:sldMkLst>
        <pc:spChg chg="mod">
          <ac:chgData name="JAVIER VEGA MATEOS" userId="6463b1ea-4e23-4fa4-b812-7dfe7245c042" providerId="ADAL" clId="{83FA188F-EDB0-487E-9098-04483CACA43C}" dt="2021-05-11T14:55:52.801" v="172" actId="20577"/>
          <ac:spMkLst>
            <pc:docMk/>
            <pc:sldMk cId="297166557" sldId="295"/>
            <ac:spMk id="8" creationId="{71142815-D685-4A9A-A7D4-7F0014F8C021}"/>
          </ac:spMkLst>
        </pc:spChg>
      </pc:sldChg>
      <pc:sldChg chg="addSp delSp modSp mod">
        <pc:chgData name="JAVIER VEGA MATEOS" userId="6463b1ea-4e23-4fa4-b812-7dfe7245c042" providerId="ADAL" clId="{83FA188F-EDB0-487E-9098-04483CACA43C}" dt="2021-05-11T16:26:04.734" v="1315" actId="1076"/>
        <pc:sldMkLst>
          <pc:docMk/>
          <pc:sldMk cId="2612087118" sldId="296"/>
        </pc:sldMkLst>
        <pc:spChg chg="mod">
          <ac:chgData name="JAVIER VEGA MATEOS" userId="6463b1ea-4e23-4fa4-b812-7dfe7245c042" providerId="ADAL" clId="{83FA188F-EDB0-487E-9098-04483CACA43C}" dt="2021-05-11T16:25:21.899" v="1311" actId="20577"/>
          <ac:spMkLst>
            <pc:docMk/>
            <pc:sldMk cId="2612087118" sldId="296"/>
            <ac:spMk id="5" creationId="{360C7C55-3249-406D-9513-1C936589491E}"/>
          </ac:spMkLst>
        </pc:spChg>
        <pc:spChg chg="mod">
          <ac:chgData name="JAVIER VEGA MATEOS" userId="6463b1ea-4e23-4fa4-b812-7dfe7245c042" providerId="ADAL" clId="{83FA188F-EDB0-487E-9098-04483CACA43C}" dt="2021-05-11T16:24:32.372" v="1208" actId="1076"/>
          <ac:spMkLst>
            <pc:docMk/>
            <pc:sldMk cId="2612087118" sldId="296"/>
            <ac:spMk id="6" creationId="{89A49B09-70B7-4D5C-8E63-A0EF25FB713D}"/>
          </ac:spMkLst>
        </pc:spChg>
        <pc:spChg chg="del">
          <ac:chgData name="JAVIER VEGA MATEOS" userId="6463b1ea-4e23-4fa4-b812-7dfe7245c042" providerId="ADAL" clId="{83FA188F-EDB0-487E-9098-04483CACA43C}" dt="2021-05-11T15:00:21.667" v="175" actId="478"/>
          <ac:spMkLst>
            <pc:docMk/>
            <pc:sldMk cId="2612087118" sldId="296"/>
            <ac:spMk id="11" creationId="{51449A92-5C7D-4EBA-BA2F-4AAC34F5C0BB}"/>
          </ac:spMkLst>
        </pc:spChg>
        <pc:spChg chg="del mod topLvl">
          <ac:chgData name="JAVIER VEGA MATEOS" userId="6463b1ea-4e23-4fa4-b812-7dfe7245c042" providerId="ADAL" clId="{83FA188F-EDB0-487E-9098-04483CACA43C}" dt="2021-05-11T16:22:09.083" v="1103" actId="478"/>
          <ac:spMkLst>
            <pc:docMk/>
            <pc:sldMk cId="2612087118" sldId="296"/>
            <ac:spMk id="15" creationId="{94532E7E-9262-41F1-8C69-56C81FE0E9DA}"/>
          </ac:spMkLst>
        </pc:spChg>
        <pc:spChg chg="mod topLvl">
          <ac:chgData name="JAVIER VEGA MATEOS" userId="6463b1ea-4e23-4fa4-b812-7dfe7245c042" providerId="ADAL" clId="{83FA188F-EDB0-487E-9098-04483CACA43C}" dt="2021-05-11T16:24:49.245" v="1209" actId="1076"/>
          <ac:spMkLst>
            <pc:docMk/>
            <pc:sldMk cId="2612087118" sldId="296"/>
            <ac:spMk id="16" creationId="{8BDAC2D9-FBB6-4ABB-AE17-E7A2C3B586A4}"/>
          </ac:spMkLst>
        </pc:spChg>
        <pc:spChg chg="mod">
          <ac:chgData name="JAVIER VEGA MATEOS" userId="6463b1ea-4e23-4fa4-b812-7dfe7245c042" providerId="ADAL" clId="{83FA188F-EDB0-487E-9098-04483CACA43C}" dt="2021-05-11T16:23:32.436" v="1175" actId="1076"/>
          <ac:spMkLst>
            <pc:docMk/>
            <pc:sldMk cId="2612087118" sldId="296"/>
            <ac:spMk id="23" creationId="{BE87E736-4B9C-492A-BD91-ABB7DB6B3603}"/>
          </ac:spMkLst>
        </pc:spChg>
        <pc:spChg chg="add mod">
          <ac:chgData name="JAVIER VEGA MATEOS" userId="6463b1ea-4e23-4fa4-b812-7dfe7245c042" providerId="ADAL" clId="{83FA188F-EDB0-487E-9098-04483CACA43C}" dt="2021-05-11T16:24:25.860" v="1207" actId="1076"/>
          <ac:spMkLst>
            <pc:docMk/>
            <pc:sldMk cId="2612087118" sldId="296"/>
            <ac:spMk id="26" creationId="{E44DE1A7-14CB-414A-8237-D0D2FDDC3E4C}"/>
          </ac:spMkLst>
        </pc:spChg>
        <pc:spChg chg="add mod">
          <ac:chgData name="JAVIER VEGA MATEOS" userId="6463b1ea-4e23-4fa4-b812-7dfe7245c042" providerId="ADAL" clId="{83FA188F-EDB0-487E-9098-04483CACA43C}" dt="2021-05-11T16:24:20.749" v="1206" actId="1076"/>
          <ac:spMkLst>
            <pc:docMk/>
            <pc:sldMk cId="2612087118" sldId="296"/>
            <ac:spMk id="27" creationId="{D237565A-DEBE-42BC-BAD9-FC73B95CFAA5}"/>
          </ac:spMkLst>
        </pc:spChg>
        <pc:spChg chg="add mod">
          <ac:chgData name="JAVIER VEGA MATEOS" userId="6463b1ea-4e23-4fa4-b812-7dfe7245c042" providerId="ADAL" clId="{83FA188F-EDB0-487E-9098-04483CACA43C}" dt="2021-05-11T16:26:04.734" v="1315" actId="1076"/>
          <ac:spMkLst>
            <pc:docMk/>
            <pc:sldMk cId="2612087118" sldId="296"/>
            <ac:spMk id="28" creationId="{BA99EA62-7DE2-4430-A17E-D2AFDD87BD5B}"/>
          </ac:spMkLst>
        </pc:spChg>
        <pc:spChg chg="add del mod">
          <ac:chgData name="JAVIER VEGA MATEOS" userId="6463b1ea-4e23-4fa4-b812-7dfe7245c042" providerId="ADAL" clId="{83FA188F-EDB0-487E-9098-04483CACA43C}" dt="2021-05-11T16:23:23.479" v="1174" actId="1076"/>
          <ac:spMkLst>
            <pc:docMk/>
            <pc:sldMk cId="2612087118" sldId="296"/>
            <ac:spMk id="43" creationId="{C9594CF2-AA1A-46F4-A70E-686ED632C59C}"/>
          </ac:spMkLst>
        </pc:spChg>
        <pc:spChg chg="mod">
          <ac:chgData name="JAVIER VEGA MATEOS" userId="6463b1ea-4e23-4fa4-b812-7dfe7245c042" providerId="ADAL" clId="{83FA188F-EDB0-487E-9098-04483CACA43C}" dt="2021-05-11T16:23:32.436" v="1175" actId="1076"/>
          <ac:spMkLst>
            <pc:docMk/>
            <pc:sldMk cId="2612087118" sldId="296"/>
            <ac:spMk id="50" creationId="{40E00E2E-1040-4E83-B545-73590D321244}"/>
          </ac:spMkLst>
        </pc:spChg>
        <pc:spChg chg="mod">
          <ac:chgData name="JAVIER VEGA MATEOS" userId="6463b1ea-4e23-4fa4-b812-7dfe7245c042" providerId="ADAL" clId="{83FA188F-EDB0-487E-9098-04483CACA43C}" dt="2021-05-11T16:23:32.436" v="1175" actId="1076"/>
          <ac:spMkLst>
            <pc:docMk/>
            <pc:sldMk cId="2612087118" sldId="296"/>
            <ac:spMk id="51" creationId="{66C3C9C5-E049-4499-A470-53185C9DDC24}"/>
          </ac:spMkLst>
        </pc:spChg>
        <pc:spChg chg="mod">
          <ac:chgData name="JAVIER VEGA MATEOS" userId="6463b1ea-4e23-4fa4-b812-7dfe7245c042" providerId="ADAL" clId="{83FA188F-EDB0-487E-9098-04483CACA43C}" dt="2021-05-11T16:23:32.436" v="1175" actId="1076"/>
          <ac:spMkLst>
            <pc:docMk/>
            <pc:sldMk cId="2612087118" sldId="296"/>
            <ac:spMk id="52" creationId="{2EF34746-C153-454D-AEC2-AFC56ED5CB59}"/>
          </ac:spMkLst>
        </pc:spChg>
        <pc:grpChg chg="add del mod">
          <ac:chgData name="JAVIER VEGA MATEOS" userId="6463b1ea-4e23-4fa4-b812-7dfe7245c042" providerId="ADAL" clId="{83FA188F-EDB0-487E-9098-04483CACA43C}" dt="2021-05-11T15:01:05.700" v="181" actId="478"/>
          <ac:grpSpMkLst>
            <pc:docMk/>
            <pc:sldMk cId="2612087118" sldId="296"/>
            <ac:grpSpMk id="9" creationId="{3EDE0D3C-A647-498E-BC4B-BE16CC969FB2}"/>
          </ac:grpSpMkLst>
        </pc:grpChg>
        <pc:grpChg chg="del">
          <ac:chgData name="JAVIER VEGA MATEOS" userId="6463b1ea-4e23-4fa4-b812-7dfe7245c042" providerId="ADAL" clId="{83FA188F-EDB0-487E-9098-04483CACA43C}" dt="2021-05-11T16:22:09.083" v="1103" actId="478"/>
          <ac:grpSpMkLst>
            <pc:docMk/>
            <pc:sldMk cId="2612087118" sldId="296"/>
            <ac:grpSpMk id="17" creationId="{E041EB38-74CA-4DB4-A0CA-7214FA1B2074}"/>
          </ac:grpSpMkLst>
        </pc:grpChg>
        <pc:grpChg chg="mod">
          <ac:chgData name="JAVIER VEGA MATEOS" userId="6463b1ea-4e23-4fa4-b812-7dfe7245c042" providerId="ADAL" clId="{83FA188F-EDB0-487E-9098-04483CACA43C}" dt="2021-05-11T16:21:04.589" v="991" actId="571"/>
          <ac:grpSpMkLst>
            <pc:docMk/>
            <pc:sldMk cId="2612087118" sldId="296"/>
            <ac:grpSpMk id="22" creationId="{BFA48FCB-23C1-4457-BCF8-7505EF94131E}"/>
          </ac:grpSpMkLst>
        </pc:grpChg>
        <pc:picChg chg="del">
          <ac:chgData name="JAVIER VEGA MATEOS" userId="6463b1ea-4e23-4fa4-b812-7dfe7245c042" providerId="ADAL" clId="{83FA188F-EDB0-487E-9098-04483CACA43C}" dt="2021-05-11T16:23:13.936" v="1170" actId="478"/>
          <ac:picMkLst>
            <pc:docMk/>
            <pc:sldMk cId="2612087118" sldId="296"/>
            <ac:picMk id="8" creationId="{D38C1A7F-516D-4343-B28E-3269DC3C7DF0}"/>
          </ac:picMkLst>
        </pc:picChg>
        <pc:picChg chg="add del mod">
          <ac:chgData name="JAVIER VEGA MATEOS" userId="6463b1ea-4e23-4fa4-b812-7dfe7245c042" providerId="ADAL" clId="{83FA188F-EDB0-487E-9098-04483CACA43C}" dt="2021-05-11T15:26:47.459" v="592" actId="478"/>
          <ac:picMkLst>
            <pc:docMk/>
            <pc:sldMk cId="2612087118" sldId="296"/>
            <ac:picMk id="1026" creationId="{5F3343DA-25EF-4671-BB04-8696EF203411}"/>
          </ac:picMkLst>
        </pc:picChg>
      </pc:sldChg>
      <pc:sldChg chg="modSp mod">
        <pc:chgData name="JAVIER VEGA MATEOS" userId="6463b1ea-4e23-4fa4-b812-7dfe7245c042" providerId="ADAL" clId="{83FA188F-EDB0-487E-9098-04483CACA43C}" dt="2021-05-11T16:13:09.964" v="935" actId="1076"/>
        <pc:sldMkLst>
          <pc:docMk/>
          <pc:sldMk cId="1052027215" sldId="324"/>
        </pc:sldMkLst>
        <pc:spChg chg="mod">
          <ac:chgData name="JAVIER VEGA MATEOS" userId="6463b1ea-4e23-4fa4-b812-7dfe7245c042" providerId="ADAL" clId="{83FA188F-EDB0-487E-9098-04483CACA43C}" dt="2021-05-11T16:13:06.051" v="933" actId="1076"/>
          <ac:spMkLst>
            <pc:docMk/>
            <pc:sldMk cId="1052027215" sldId="324"/>
            <ac:spMk id="28" creationId="{711ECC1A-0CA0-4A8F-B05A-60605E840C63}"/>
          </ac:spMkLst>
        </pc:spChg>
        <pc:picChg chg="mod">
          <ac:chgData name="JAVIER VEGA MATEOS" userId="6463b1ea-4e23-4fa4-b812-7dfe7245c042" providerId="ADAL" clId="{83FA188F-EDB0-487E-9098-04483CACA43C}" dt="2021-05-11T16:13:09.964" v="935" actId="1076"/>
          <ac:picMkLst>
            <pc:docMk/>
            <pc:sldMk cId="1052027215" sldId="324"/>
            <ac:picMk id="29" creationId="{69C7D3A0-C63E-40D3-A5BB-DDDC079C85EA}"/>
          </ac:picMkLst>
        </pc:picChg>
      </pc:sldChg>
      <pc:sldChg chg="delSp modSp mod">
        <pc:chgData name="JAVIER VEGA MATEOS" userId="6463b1ea-4e23-4fa4-b812-7dfe7245c042" providerId="ADAL" clId="{83FA188F-EDB0-487E-9098-04483CACA43C}" dt="2021-05-11T16:06:16.310" v="927" actId="1076"/>
        <pc:sldMkLst>
          <pc:docMk/>
          <pc:sldMk cId="1454020563" sldId="337"/>
        </pc:sldMkLst>
        <pc:spChg chg="del mod">
          <ac:chgData name="JAVIER VEGA MATEOS" userId="6463b1ea-4e23-4fa4-b812-7dfe7245c042" providerId="ADAL" clId="{83FA188F-EDB0-487E-9098-04483CACA43C}" dt="2021-05-11T15:33:44.595" v="632" actId="478"/>
          <ac:spMkLst>
            <pc:docMk/>
            <pc:sldMk cId="1454020563" sldId="337"/>
            <ac:spMk id="59" creationId="{FCD743B0-FEF7-43E9-9038-06EEB0C249B6}"/>
          </ac:spMkLst>
        </pc:spChg>
        <pc:spChg chg="del">
          <ac:chgData name="JAVIER VEGA MATEOS" userId="6463b1ea-4e23-4fa4-b812-7dfe7245c042" providerId="ADAL" clId="{83FA188F-EDB0-487E-9098-04483CACA43C}" dt="2021-05-11T16:06:12.095" v="926" actId="478"/>
          <ac:spMkLst>
            <pc:docMk/>
            <pc:sldMk cId="1454020563" sldId="337"/>
            <ac:spMk id="60" creationId="{DBFD76A7-B40B-4115-A764-80CAE9F332DB}"/>
          </ac:spMkLst>
        </pc:spChg>
        <pc:picChg chg="mod">
          <ac:chgData name="JAVIER VEGA MATEOS" userId="6463b1ea-4e23-4fa4-b812-7dfe7245c042" providerId="ADAL" clId="{83FA188F-EDB0-487E-9098-04483CACA43C}" dt="2021-05-11T15:33:39.192" v="630" actId="1076"/>
          <ac:picMkLst>
            <pc:docMk/>
            <pc:sldMk cId="1454020563" sldId="337"/>
            <ac:picMk id="9" creationId="{37401580-D175-45B1-A7B2-CD2238A2FD1C}"/>
          </ac:picMkLst>
        </pc:picChg>
        <pc:picChg chg="mod">
          <ac:chgData name="JAVIER VEGA MATEOS" userId="6463b1ea-4e23-4fa4-b812-7dfe7245c042" providerId="ADAL" clId="{83FA188F-EDB0-487E-9098-04483CACA43C}" dt="2021-05-11T16:06:16.310" v="927" actId="1076"/>
          <ac:picMkLst>
            <pc:docMk/>
            <pc:sldMk cId="1454020563" sldId="337"/>
            <ac:picMk id="10" creationId="{773DA232-65F9-4EC2-B71B-149507AF6A42}"/>
          </ac:picMkLst>
        </pc:picChg>
      </pc:sldChg>
      <pc:sldChg chg="modSp mod">
        <pc:chgData name="JAVIER VEGA MATEOS" userId="6463b1ea-4e23-4fa4-b812-7dfe7245c042" providerId="ADAL" clId="{83FA188F-EDB0-487E-9098-04483CACA43C}" dt="2021-05-11T15:33:19.628" v="629" actId="20577"/>
        <pc:sldMkLst>
          <pc:docMk/>
          <pc:sldMk cId="2006536341" sldId="342"/>
        </pc:sldMkLst>
        <pc:spChg chg="mod">
          <ac:chgData name="JAVIER VEGA MATEOS" userId="6463b1ea-4e23-4fa4-b812-7dfe7245c042" providerId="ADAL" clId="{83FA188F-EDB0-487E-9098-04483CACA43C}" dt="2021-05-11T15:33:19.628" v="629" actId="20577"/>
          <ac:spMkLst>
            <pc:docMk/>
            <pc:sldMk cId="2006536341" sldId="342"/>
            <ac:spMk id="3" creationId="{D9F8E5FD-DE7C-492B-8229-802AB25ABED7}"/>
          </ac:spMkLst>
        </pc:spChg>
      </pc:sldChg>
      <pc:sldChg chg="addSp delSp modSp new del mod">
        <pc:chgData name="JAVIER VEGA MATEOS" userId="6463b1ea-4e23-4fa4-b812-7dfe7245c042" providerId="ADAL" clId="{83FA188F-EDB0-487E-9098-04483CACA43C}" dt="2021-05-11T14:55:05.659" v="112" actId="47"/>
        <pc:sldMkLst>
          <pc:docMk/>
          <pc:sldMk cId="1078744793" sldId="358"/>
        </pc:sldMkLst>
        <pc:spChg chg="mod">
          <ac:chgData name="JAVIER VEGA MATEOS" userId="6463b1ea-4e23-4fa4-b812-7dfe7245c042" providerId="ADAL" clId="{83FA188F-EDB0-487E-9098-04483CACA43C}" dt="2021-05-11T14:54:57.747" v="109" actId="20577"/>
          <ac:spMkLst>
            <pc:docMk/>
            <pc:sldMk cId="1078744793" sldId="358"/>
            <ac:spMk id="3" creationId="{00044C0B-284A-46F3-8326-723EBF5808E8}"/>
          </ac:spMkLst>
        </pc:spChg>
        <pc:spChg chg="add del mod">
          <ac:chgData name="JAVIER VEGA MATEOS" userId="6463b1ea-4e23-4fa4-b812-7dfe7245c042" providerId="ADAL" clId="{83FA188F-EDB0-487E-9098-04483CACA43C}" dt="2021-05-11T14:54:59.743" v="111"/>
          <ac:spMkLst>
            <pc:docMk/>
            <pc:sldMk cId="1078744793" sldId="358"/>
            <ac:spMk id="5" creationId="{43487E6A-301A-4A1D-9A34-60B82C1768C6}"/>
          </ac:spMkLst>
        </pc:spChg>
      </pc:sldChg>
      <pc:sldChg chg="addSp delSp modSp add mod">
        <pc:chgData name="JAVIER VEGA MATEOS" userId="6463b1ea-4e23-4fa4-b812-7dfe7245c042" providerId="ADAL" clId="{83FA188F-EDB0-487E-9098-04483CACA43C}" dt="2021-05-11T17:33:13.592" v="1809" actId="115"/>
        <pc:sldMkLst>
          <pc:docMk/>
          <pc:sldMk cId="3851936697" sldId="359"/>
        </pc:sldMkLst>
        <pc:spChg chg="del mod">
          <ac:chgData name="JAVIER VEGA MATEOS" userId="6463b1ea-4e23-4fa4-b812-7dfe7245c042" providerId="ADAL" clId="{83FA188F-EDB0-487E-9098-04483CACA43C}" dt="2021-05-11T16:17:33.848" v="956" actId="478"/>
          <ac:spMkLst>
            <pc:docMk/>
            <pc:sldMk cId="3851936697" sldId="359"/>
            <ac:spMk id="2" creationId="{26DFD6AD-9ECA-4D80-8049-3C4580F44AD0}"/>
          </ac:spMkLst>
        </pc:spChg>
        <pc:spChg chg="mod">
          <ac:chgData name="JAVIER VEGA MATEOS" userId="6463b1ea-4e23-4fa4-b812-7dfe7245c042" providerId="ADAL" clId="{83FA188F-EDB0-487E-9098-04483CACA43C}" dt="2021-05-11T15:18:40.448" v="493" actId="313"/>
          <ac:spMkLst>
            <pc:docMk/>
            <pc:sldMk cId="3851936697" sldId="359"/>
            <ac:spMk id="3" creationId="{D9F8E5FD-DE7C-492B-8229-802AB25ABED7}"/>
          </ac:spMkLst>
        </pc:spChg>
        <pc:spChg chg="del mod topLvl">
          <ac:chgData name="JAVIER VEGA MATEOS" userId="6463b1ea-4e23-4fa4-b812-7dfe7245c042" providerId="ADAL" clId="{83FA188F-EDB0-487E-9098-04483CACA43C}" dt="2021-05-11T17:21:44.925" v="1700" actId="478"/>
          <ac:spMkLst>
            <pc:docMk/>
            <pc:sldMk cId="3851936697" sldId="359"/>
            <ac:spMk id="5" creationId="{360C7C55-3249-406D-9513-1C936589491E}"/>
          </ac:spMkLst>
        </pc:spChg>
        <pc:spChg chg="del topLvl">
          <ac:chgData name="JAVIER VEGA MATEOS" userId="6463b1ea-4e23-4fa4-b812-7dfe7245c042" providerId="ADAL" clId="{83FA188F-EDB0-487E-9098-04483CACA43C}" dt="2021-05-11T15:19:08.491" v="545" actId="478"/>
          <ac:spMkLst>
            <pc:docMk/>
            <pc:sldMk cId="3851936697" sldId="359"/>
            <ac:spMk id="6" creationId="{89A49B09-70B7-4D5C-8E63-A0EF25FB713D}"/>
          </ac:spMkLst>
        </pc:spChg>
        <pc:spChg chg="add del mod ord">
          <ac:chgData name="JAVIER VEGA MATEOS" userId="6463b1ea-4e23-4fa4-b812-7dfe7245c042" providerId="ADAL" clId="{83FA188F-EDB0-487E-9098-04483CACA43C}" dt="2021-05-11T17:23:21.834" v="1731" actId="21"/>
          <ac:spMkLst>
            <pc:docMk/>
            <pc:sldMk cId="3851936697" sldId="359"/>
            <ac:spMk id="7" creationId="{A4160518-5B73-481D-97F8-BB644094F95D}"/>
          </ac:spMkLst>
        </pc:spChg>
        <pc:spChg chg="add del">
          <ac:chgData name="JAVIER VEGA MATEOS" userId="6463b1ea-4e23-4fa4-b812-7dfe7245c042" providerId="ADAL" clId="{83FA188F-EDB0-487E-9098-04483CACA43C}" dt="2021-05-11T16:33:08.154" v="1318" actId="478"/>
          <ac:spMkLst>
            <pc:docMk/>
            <pc:sldMk cId="3851936697" sldId="359"/>
            <ac:spMk id="9" creationId="{40DD18A8-9BDA-4A9D-8CFD-C127265AB706}"/>
          </ac:spMkLst>
        </pc:spChg>
        <pc:spChg chg="add del mod">
          <ac:chgData name="JAVIER VEGA MATEOS" userId="6463b1ea-4e23-4fa4-b812-7dfe7245c042" providerId="ADAL" clId="{83FA188F-EDB0-487E-9098-04483CACA43C}" dt="2021-05-11T16:51:37.763" v="1415"/>
          <ac:spMkLst>
            <pc:docMk/>
            <pc:sldMk cId="3851936697" sldId="359"/>
            <ac:spMk id="13" creationId="{BF7B4ACE-BD86-4CC2-968D-EB5C1456897C}"/>
          </ac:spMkLst>
        </pc:spChg>
        <pc:spChg chg="add mod">
          <ac:chgData name="JAVIER VEGA MATEOS" userId="6463b1ea-4e23-4fa4-b812-7dfe7245c042" providerId="ADAL" clId="{83FA188F-EDB0-487E-9098-04483CACA43C}" dt="2021-05-11T17:19:44.481" v="1684" actId="1076"/>
          <ac:spMkLst>
            <pc:docMk/>
            <pc:sldMk cId="3851936697" sldId="359"/>
            <ac:spMk id="14" creationId="{7CA54CBD-B0C6-44E8-9C0E-A799924F2BC1}"/>
          </ac:spMkLst>
        </pc:spChg>
        <pc:spChg chg="add mod">
          <ac:chgData name="JAVIER VEGA MATEOS" userId="6463b1ea-4e23-4fa4-b812-7dfe7245c042" providerId="ADAL" clId="{83FA188F-EDB0-487E-9098-04483CACA43C}" dt="2021-05-11T17:32:11.809" v="1808" actId="1076"/>
          <ac:spMkLst>
            <pc:docMk/>
            <pc:sldMk cId="3851936697" sldId="359"/>
            <ac:spMk id="18" creationId="{EF74FE63-20D3-469C-852A-7E8716B18867}"/>
          </ac:spMkLst>
        </pc:spChg>
        <pc:spChg chg="add mod">
          <ac:chgData name="JAVIER VEGA MATEOS" userId="6463b1ea-4e23-4fa4-b812-7dfe7245c042" providerId="ADAL" clId="{83FA188F-EDB0-487E-9098-04483CACA43C}" dt="2021-05-11T17:32:11.809" v="1808" actId="1076"/>
          <ac:spMkLst>
            <pc:docMk/>
            <pc:sldMk cId="3851936697" sldId="359"/>
            <ac:spMk id="19" creationId="{F5EB9E09-4DFE-4E5E-B870-73FC5F54FD1E}"/>
          </ac:spMkLst>
        </pc:spChg>
        <pc:spChg chg="add mod ord">
          <ac:chgData name="JAVIER VEGA MATEOS" userId="6463b1ea-4e23-4fa4-b812-7dfe7245c042" providerId="ADAL" clId="{83FA188F-EDB0-487E-9098-04483CACA43C}" dt="2021-05-11T17:30:57.912" v="1803" actId="1076"/>
          <ac:spMkLst>
            <pc:docMk/>
            <pc:sldMk cId="3851936697" sldId="359"/>
            <ac:spMk id="20" creationId="{C7493646-1FCE-418D-A294-FF0A1915655B}"/>
          </ac:spMkLst>
        </pc:spChg>
        <pc:spChg chg="add mod">
          <ac:chgData name="JAVIER VEGA MATEOS" userId="6463b1ea-4e23-4fa4-b812-7dfe7245c042" providerId="ADAL" clId="{83FA188F-EDB0-487E-9098-04483CACA43C}" dt="2021-05-11T17:19:44.481" v="1684" actId="1076"/>
          <ac:spMkLst>
            <pc:docMk/>
            <pc:sldMk cId="3851936697" sldId="359"/>
            <ac:spMk id="21" creationId="{D158DCFD-0F78-4BCE-BF07-9EEBEE2AD7C0}"/>
          </ac:spMkLst>
        </pc:spChg>
        <pc:spChg chg="mod">
          <ac:chgData name="JAVIER VEGA MATEOS" userId="6463b1ea-4e23-4fa4-b812-7dfe7245c042" providerId="ADAL" clId="{83FA188F-EDB0-487E-9098-04483CACA43C}" dt="2021-05-11T17:19:44.481" v="1684" actId="1076"/>
          <ac:spMkLst>
            <pc:docMk/>
            <pc:sldMk cId="3851936697" sldId="359"/>
            <ac:spMk id="23" creationId="{BE87E736-4B9C-492A-BD91-ABB7DB6B3603}"/>
          </ac:spMkLst>
        </pc:spChg>
        <pc:spChg chg="add mod">
          <ac:chgData name="JAVIER VEGA MATEOS" userId="6463b1ea-4e23-4fa4-b812-7dfe7245c042" providerId="ADAL" clId="{83FA188F-EDB0-487E-9098-04483CACA43C}" dt="2021-05-11T17:20:39.880" v="1688" actId="1076"/>
          <ac:spMkLst>
            <pc:docMk/>
            <pc:sldMk cId="3851936697" sldId="359"/>
            <ac:spMk id="24" creationId="{E9601AF2-EC9A-4AE8-BD09-18528CAD3137}"/>
          </ac:spMkLst>
        </pc:spChg>
        <pc:spChg chg="add mod">
          <ac:chgData name="JAVIER VEGA MATEOS" userId="6463b1ea-4e23-4fa4-b812-7dfe7245c042" providerId="ADAL" clId="{83FA188F-EDB0-487E-9098-04483CACA43C}" dt="2021-05-11T17:19:44.481" v="1684" actId="1076"/>
          <ac:spMkLst>
            <pc:docMk/>
            <pc:sldMk cId="3851936697" sldId="359"/>
            <ac:spMk id="28" creationId="{B56088D1-2841-4A61-9175-22C5D958F020}"/>
          </ac:spMkLst>
        </pc:spChg>
        <pc:spChg chg="add mod">
          <ac:chgData name="JAVIER VEGA MATEOS" userId="6463b1ea-4e23-4fa4-b812-7dfe7245c042" providerId="ADAL" clId="{83FA188F-EDB0-487E-9098-04483CACA43C}" dt="2021-05-11T17:20:39.880" v="1688" actId="1076"/>
          <ac:spMkLst>
            <pc:docMk/>
            <pc:sldMk cId="3851936697" sldId="359"/>
            <ac:spMk id="29" creationId="{8EE7D149-E8FE-4A68-AE9C-E491E39E1228}"/>
          </ac:spMkLst>
        </pc:spChg>
        <pc:spChg chg="add mod">
          <ac:chgData name="JAVIER VEGA MATEOS" userId="6463b1ea-4e23-4fa4-b812-7dfe7245c042" providerId="ADAL" clId="{83FA188F-EDB0-487E-9098-04483CACA43C}" dt="2021-05-11T17:20:39.880" v="1688" actId="1076"/>
          <ac:spMkLst>
            <pc:docMk/>
            <pc:sldMk cId="3851936697" sldId="359"/>
            <ac:spMk id="30" creationId="{FDCB0D21-5AD7-4D43-A105-3D1B90B3E803}"/>
          </ac:spMkLst>
        </pc:spChg>
        <pc:spChg chg="add mod">
          <ac:chgData name="JAVIER VEGA MATEOS" userId="6463b1ea-4e23-4fa4-b812-7dfe7245c042" providerId="ADAL" clId="{83FA188F-EDB0-487E-9098-04483CACA43C}" dt="2021-05-11T17:20:39.880" v="1688" actId="1076"/>
          <ac:spMkLst>
            <pc:docMk/>
            <pc:sldMk cId="3851936697" sldId="359"/>
            <ac:spMk id="31" creationId="{51BCDA6F-6615-4B01-8454-328A8399D495}"/>
          </ac:spMkLst>
        </pc:spChg>
        <pc:spChg chg="add mod">
          <ac:chgData name="JAVIER VEGA MATEOS" userId="6463b1ea-4e23-4fa4-b812-7dfe7245c042" providerId="ADAL" clId="{83FA188F-EDB0-487E-9098-04483CACA43C}" dt="2021-05-11T17:32:11.809" v="1808" actId="1076"/>
          <ac:spMkLst>
            <pc:docMk/>
            <pc:sldMk cId="3851936697" sldId="359"/>
            <ac:spMk id="34" creationId="{6BF641CF-5064-490A-86BE-39A8125E8D87}"/>
          </ac:spMkLst>
        </pc:spChg>
        <pc:spChg chg="add mod">
          <ac:chgData name="JAVIER VEGA MATEOS" userId="6463b1ea-4e23-4fa4-b812-7dfe7245c042" providerId="ADAL" clId="{83FA188F-EDB0-487E-9098-04483CACA43C}" dt="2021-05-11T17:32:11.809" v="1808" actId="1076"/>
          <ac:spMkLst>
            <pc:docMk/>
            <pc:sldMk cId="3851936697" sldId="359"/>
            <ac:spMk id="36" creationId="{943E6140-EAAA-4141-B835-9342BB3FFF32}"/>
          </ac:spMkLst>
        </pc:spChg>
        <pc:spChg chg="add mod">
          <ac:chgData name="JAVIER VEGA MATEOS" userId="6463b1ea-4e23-4fa4-b812-7dfe7245c042" providerId="ADAL" clId="{83FA188F-EDB0-487E-9098-04483CACA43C}" dt="2021-05-11T17:30:14.137" v="1786" actId="16959"/>
          <ac:spMkLst>
            <pc:docMk/>
            <pc:sldMk cId="3851936697" sldId="359"/>
            <ac:spMk id="39" creationId="{F5DADEC6-620F-4024-B6F8-68A9E649E1F3}"/>
          </ac:spMkLst>
        </pc:spChg>
        <pc:spChg chg="add mod">
          <ac:chgData name="JAVIER VEGA MATEOS" userId="6463b1ea-4e23-4fa4-b812-7dfe7245c042" providerId="ADAL" clId="{83FA188F-EDB0-487E-9098-04483CACA43C}" dt="2021-05-11T17:30:14.137" v="1786" actId="16959"/>
          <ac:spMkLst>
            <pc:docMk/>
            <pc:sldMk cId="3851936697" sldId="359"/>
            <ac:spMk id="40" creationId="{AA8EBF58-632C-47E8-A700-4332C6129C95}"/>
          </ac:spMkLst>
        </pc:spChg>
        <pc:spChg chg="add del mod">
          <ac:chgData name="JAVIER VEGA MATEOS" userId="6463b1ea-4e23-4fa4-b812-7dfe7245c042" providerId="ADAL" clId="{83FA188F-EDB0-487E-9098-04483CACA43C}" dt="2021-05-11T17:33:13.592" v="1809" actId="115"/>
          <ac:spMkLst>
            <pc:docMk/>
            <pc:sldMk cId="3851936697" sldId="359"/>
            <ac:spMk id="43" creationId="{C9594CF2-AA1A-46F4-A70E-686ED632C59C}"/>
          </ac:spMkLst>
        </pc:spChg>
        <pc:spChg chg="add del mod">
          <ac:chgData name="JAVIER VEGA MATEOS" userId="6463b1ea-4e23-4fa4-b812-7dfe7245c042" providerId="ADAL" clId="{83FA188F-EDB0-487E-9098-04483CACA43C}" dt="2021-05-11T17:13:11.484" v="1530" actId="478"/>
          <ac:spMkLst>
            <pc:docMk/>
            <pc:sldMk cId="3851936697" sldId="359"/>
            <ac:spMk id="50" creationId="{40E00E2E-1040-4E83-B545-73590D321244}"/>
          </ac:spMkLst>
        </pc:spChg>
        <pc:spChg chg="del mod">
          <ac:chgData name="JAVIER VEGA MATEOS" userId="6463b1ea-4e23-4fa4-b812-7dfe7245c042" providerId="ADAL" clId="{83FA188F-EDB0-487E-9098-04483CACA43C}" dt="2021-05-11T17:06:18.582" v="1499" actId="478"/>
          <ac:spMkLst>
            <pc:docMk/>
            <pc:sldMk cId="3851936697" sldId="359"/>
            <ac:spMk id="51" creationId="{66C3C9C5-E049-4499-A470-53185C9DDC24}"/>
          </ac:spMkLst>
        </pc:spChg>
        <pc:spChg chg="del">
          <ac:chgData name="JAVIER VEGA MATEOS" userId="6463b1ea-4e23-4fa4-b812-7dfe7245c042" providerId="ADAL" clId="{83FA188F-EDB0-487E-9098-04483CACA43C}" dt="2021-05-11T17:12:58.948" v="1525" actId="478"/>
          <ac:spMkLst>
            <pc:docMk/>
            <pc:sldMk cId="3851936697" sldId="359"/>
            <ac:spMk id="52" creationId="{2EF34746-C153-454D-AEC2-AFC56ED5CB59}"/>
          </ac:spMkLst>
        </pc:spChg>
        <pc:grpChg chg="del mod">
          <ac:chgData name="JAVIER VEGA MATEOS" userId="6463b1ea-4e23-4fa4-b812-7dfe7245c042" providerId="ADAL" clId="{83FA188F-EDB0-487E-9098-04483CACA43C}" dt="2021-05-11T17:19:31.596" v="1681" actId="478"/>
          <ac:grpSpMkLst>
            <pc:docMk/>
            <pc:sldMk cId="3851936697" sldId="359"/>
            <ac:grpSpMk id="17" creationId="{E041EB38-74CA-4DB4-A0CA-7214FA1B2074}"/>
          </ac:grpSpMkLst>
        </pc:grpChg>
        <pc:grpChg chg="del">
          <ac:chgData name="JAVIER VEGA MATEOS" userId="6463b1ea-4e23-4fa4-b812-7dfe7245c042" providerId="ADAL" clId="{83FA188F-EDB0-487E-9098-04483CACA43C}" dt="2021-05-11T15:19:08.491" v="545" actId="478"/>
          <ac:grpSpMkLst>
            <pc:docMk/>
            <pc:sldMk cId="3851936697" sldId="359"/>
            <ac:grpSpMk id="22" creationId="{BFA48FCB-23C1-4457-BCF8-7505EF94131E}"/>
          </ac:grpSpMkLst>
        </pc:grpChg>
        <pc:grpChg chg="add mod">
          <ac:chgData name="JAVIER VEGA MATEOS" userId="6463b1ea-4e23-4fa4-b812-7dfe7245c042" providerId="ADAL" clId="{83FA188F-EDB0-487E-9098-04483CACA43C}" dt="2021-05-11T17:30:14.137" v="1786" actId="16959"/>
          <ac:grpSpMkLst>
            <pc:docMk/>
            <pc:sldMk cId="3851936697" sldId="359"/>
            <ac:grpSpMk id="27" creationId="{A0CEE7A6-EAE0-455F-9E9E-A85D62FE586A}"/>
          </ac:grpSpMkLst>
        </pc:grpChg>
        <pc:picChg chg="del">
          <ac:chgData name="JAVIER VEGA MATEOS" userId="6463b1ea-4e23-4fa4-b812-7dfe7245c042" providerId="ADAL" clId="{83FA188F-EDB0-487E-9098-04483CACA43C}" dt="2021-05-11T16:17:21.492" v="952" actId="478"/>
          <ac:picMkLst>
            <pc:docMk/>
            <pc:sldMk cId="3851936697" sldId="359"/>
            <ac:picMk id="8" creationId="{D38C1A7F-516D-4343-B28E-3269DC3C7DF0}"/>
          </ac:picMkLst>
        </pc:picChg>
        <pc:cxnChg chg="add mod">
          <ac:chgData name="JAVIER VEGA MATEOS" userId="6463b1ea-4e23-4fa4-b812-7dfe7245c042" providerId="ADAL" clId="{83FA188F-EDB0-487E-9098-04483CACA43C}" dt="2021-05-11T17:20:39.880" v="1688" actId="1076"/>
          <ac:cxnSpMkLst>
            <pc:docMk/>
            <pc:sldMk cId="3851936697" sldId="359"/>
            <ac:cxnSpMk id="11" creationId="{1621A53B-176A-4A11-B4A0-D9A85BE2DA4B}"/>
          </ac:cxnSpMkLst>
        </pc:cxnChg>
        <pc:cxnChg chg="add mod">
          <ac:chgData name="JAVIER VEGA MATEOS" userId="6463b1ea-4e23-4fa4-b812-7dfe7245c042" providerId="ADAL" clId="{83FA188F-EDB0-487E-9098-04483CACA43C}" dt="2021-05-11T17:19:44.481" v="1684" actId="1076"/>
          <ac:cxnSpMkLst>
            <pc:docMk/>
            <pc:sldMk cId="3851936697" sldId="359"/>
            <ac:cxnSpMk id="25" creationId="{F53D422B-7D6D-4498-B7F7-78A041BFEDFB}"/>
          </ac:cxnSpMkLst>
        </pc:cxnChg>
        <pc:cxnChg chg="add mod">
          <ac:chgData name="JAVIER VEGA MATEOS" userId="6463b1ea-4e23-4fa4-b812-7dfe7245c042" providerId="ADAL" clId="{83FA188F-EDB0-487E-9098-04483CACA43C}" dt="2021-05-11T17:20:39.880" v="1688" actId="1076"/>
          <ac:cxnSpMkLst>
            <pc:docMk/>
            <pc:sldMk cId="3851936697" sldId="359"/>
            <ac:cxnSpMk id="32" creationId="{BEC2E7FC-F118-48FE-989B-B32221418D0D}"/>
          </ac:cxnSpMkLst>
        </pc:cxnChg>
      </pc:sldChg>
      <pc:sldChg chg="addSp delSp modSp new mod">
        <pc:chgData name="JAVIER VEGA MATEOS" userId="6463b1ea-4e23-4fa4-b812-7dfe7245c042" providerId="ADAL" clId="{83FA188F-EDB0-487E-9098-04483CACA43C}" dt="2021-05-11T15:30:20.720" v="604" actId="1076"/>
        <pc:sldMkLst>
          <pc:docMk/>
          <pc:sldMk cId="2354466456" sldId="361"/>
        </pc:sldMkLst>
        <pc:spChg chg="del">
          <ac:chgData name="JAVIER VEGA MATEOS" userId="6463b1ea-4e23-4fa4-b812-7dfe7245c042" providerId="ADAL" clId="{83FA188F-EDB0-487E-9098-04483CACA43C}" dt="2021-05-11T15:30:06.032" v="594"/>
          <ac:spMkLst>
            <pc:docMk/>
            <pc:sldMk cId="2354466456" sldId="361"/>
            <ac:spMk id="3" creationId="{42D286BA-D3ED-447B-A14D-3F138C0D037F}"/>
          </ac:spMkLst>
        </pc:spChg>
        <pc:picChg chg="add mod">
          <ac:chgData name="JAVIER VEGA MATEOS" userId="6463b1ea-4e23-4fa4-b812-7dfe7245c042" providerId="ADAL" clId="{83FA188F-EDB0-487E-9098-04483CACA43C}" dt="2021-05-11T15:30:09.052" v="597" actId="27614"/>
          <ac:picMkLst>
            <pc:docMk/>
            <pc:sldMk cId="2354466456" sldId="361"/>
            <ac:picMk id="5" creationId="{EABA7F78-1661-4500-9DBE-3F4A929BD3F5}"/>
          </ac:picMkLst>
        </pc:picChg>
        <pc:picChg chg="add mod">
          <ac:chgData name="JAVIER VEGA MATEOS" userId="6463b1ea-4e23-4fa4-b812-7dfe7245c042" providerId="ADAL" clId="{83FA188F-EDB0-487E-9098-04483CACA43C}" dt="2021-05-11T15:30:09.082" v="599" actId="27614"/>
          <ac:picMkLst>
            <pc:docMk/>
            <pc:sldMk cId="2354466456" sldId="361"/>
            <ac:picMk id="7" creationId="{0C002645-EECE-4E0C-A9B9-FB6BA08A97C8}"/>
          </ac:picMkLst>
        </pc:picChg>
        <pc:picChg chg="add mod">
          <ac:chgData name="JAVIER VEGA MATEOS" userId="6463b1ea-4e23-4fa4-b812-7dfe7245c042" providerId="ADAL" clId="{83FA188F-EDB0-487E-9098-04483CACA43C}" dt="2021-05-11T15:30:20.720" v="604" actId="1076"/>
          <ac:picMkLst>
            <pc:docMk/>
            <pc:sldMk cId="2354466456" sldId="361"/>
            <ac:picMk id="9" creationId="{2EBCEF54-682E-48CB-A3FC-CD23442286E6}"/>
          </ac:picMkLst>
        </pc:picChg>
      </pc:sldChg>
      <pc:sldChg chg="modSp add mod">
        <pc:chgData name="JAVIER VEGA MATEOS" userId="6463b1ea-4e23-4fa4-b812-7dfe7245c042" providerId="ADAL" clId="{83FA188F-EDB0-487E-9098-04483CACA43C}" dt="2021-05-11T15:34:22.771" v="636" actId="20577"/>
        <pc:sldMkLst>
          <pc:docMk/>
          <pc:sldMk cId="3663541927" sldId="362"/>
        </pc:sldMkLst>
        <pc:spChg chg="mod">
          <ac:chgData name="JAVIER VEGA MATEOS" userId="6463b1ea-4e23-4fa4-b812-7dfe7245c042" providerId="ADAL" clId="{83FA188F-EDB0-487E-9098-04483CACA43C}" dt="2021-05-11T15:34:22.771" v="636" actId="20577"/>
          <ac:spMkLst>
            <pc:docMk/>
            <pc:sldMk cId="3663541927" sldId="362"/>
            <ac:spMk id="3" creationId="{D9F8E5FD-DE7C-492B-8229-802AB25ABED7}"/>
          </ac:spMkLst>
        </pc:spChg>
      </pc:sldChg>
      <pc:sldChg chg="addSp delSp modSp mod">
        <pc:chgData name="JAVIER VEGA MATEOS" userId="6463b1ea-4e23-4fa4-b812-7dfe7245c042" providerId="ADAL" clId="{83FA188F-EDB0-487E-9098-04483CACA43C}" dt="2021-05-11T16:02:17.269" v="884" actId="1076"/>
        <pc:sldMkLst>
          <pc:docMk/>
          <pc:sldMk cId="996737386" sldId="363"/>
        </pc:sldMkLst>
        <pc:spChg chg="mod">
          <ac:chgData name="JAVIER VEGA MATEOS" userId="6463b1ea-4e23-4fa4-b812-7dfe7245c042" providerId="ADAL" clId="{83FA188F-EDB0-487E-9098-04483CACA43C}" dt="2021-05-11T15:54:32.750" v="751" actId="1076"/>
          <ac:spMkLst>
            <pc:docMk/>
            <pc:sldMk cId="996737386" sldId="363"/>
            <ac:spMk id="2" creationId="{26DFD6AD-9ECA-4D80-8049-3C4580F44AD0}"/>
          </ac:spMkLst>
        </pc:spChg>
        <pc:spChg chg="mod">
          <ac:chgData name="JAVIER VEGA MATEOS" userId="6463b1ea-4e23-4fa4-b812-7dfe7245c042" providerId="ADAL" clId="{83FA188F-EDB0-487E-9098-04483CACA43C}" dt="2021-05-11T15:36:21.652" v="639" actId="20577"/>
          <ac:spMkLst>
            <pc:docMk/>
            <pc:sldMk cId="996737386" sldId="363"/>
            <ac:spMk id="3" creationId="{D9F8E5FD-DE7C-492B-8229-802AB25ABED7}"/>
          </ac:spMkLst>
        </pc:spChg>
        <pc:spChg chg="add mod">
          <ac:chgData name="JAVIER VEGA MATEOS" userId="6463b1ea-4e23-4fa4-b812-7dfe7245c042" providerId="ADAL" clId="{83FA188F-EDB0-487E-9098-04483CACA43C}" dt="2021-05-11T15:54:52.118" v="753" actId="1076"/>
          <ac:spMkLst>
            <pc:docMk/>
            <pc:sldMk cId="996737386" sldId="363"/>
            <ac:spMk id="32" creationId="{DEC20AD6-A854-48EC-A277-1C5B71C7EDB5}"/>
          </ac:spMkLst>
        </pc:spChg>
        <pc:spChg chg="add mod">
          <ac:chgData name="JAVIER VEGA MATEOS" userId="6463b1ea-4e23-4fa4-b812-7dfe7245c042" providerId="ADAL" clId="{83FA188F-EDB0-487E-9098-04483CACA43C}" dt="2021-05-11T15:54:48.502" v="752" actId="1076"/>
          <ac:spMkLst>
            <pc:docMk/>
            <pc:sldMk cId="996737386" sldId="363"/>
            <ac:spMk id="33" creationId="{7DD6CDB6-1A5F-4AA1-A936-16815F01425E}"/>
          </ac:spMkLst>
        </pc:spChg>
        <pc:spChg chg="mod">
          <ac:chgData name="JAVIER VEGA MATEOS" userId="6463b1ea-4e23-4fa4-b812-7dfe7245c042" providerId="ADAL" clId="{83FA188F-EDB0-487E-9098-04483CACA43C}" dt="2021-05-11T15:55:57.763" v="802" actId="1076"/>
          <ac:spMkLst>
            <pc:docMk/>
            <pc:sldMk cId="996737386" sldId="363"/>
            <ac:spMk id="38" creationId="{FFC1EFB2-AADF-4013-BDB3-4A87B04EA2B9}"/>
          </ac:spMkLst>
        </pc:spChg>
        <pc:spChg chg="add mod">
          <ac:chgData name="JAVIER VEGA MATEOS" userId="6463b1ea-4e23-4fa4-b812-7dfe7245c042" providerId="ADAL" clId="{83FA188F-EDB0-487E-9098-04483CACA43C}" dt="2021-05-11T16:02:17.269" v="884" actId="1076"/>
          <ac:spMkLst>
            <pc:docMk/>
            <pc:sldMk cId="996737386" sldId="363"/>
            <ac:spMk id="39" creationId="{D788F8AD-1686-4DA9-B312-F398EC261CE4}"/>
          </ac:spMkLst>
        </pc:spChg>
        <pc:spChg chg="mod">
          <ac:chgData name="JAVIER VEGA MATEOS" userId="6463b1ea-4e23-4fa4-b812-7dfe7245c042" providerId="ADAL" clId="{83FA188F-EDB0-487E-9098-04483CACA43C}" dt="2021-05-11T15:59:09.798" v="835" actId="20577"/>
          <ac:spMkLst>
            <pc:docMk/>
            <pc:sldMk cId="996737386" sldId="363"/>
            <ac:spMk id="47" creationId="{99243E08-BC55-4D1E-9DD9-D4CFFECF8ADD}"/>
          </ac:spMkLst>
        </pc:spChg>
        <pc:spChg chg="add del">
          <ac:chgData name="JAVIER VEGA MATEOS" userId="6463b1ea-4e23-4fa4-b812-7dfe7245c042" providerId="ADAL" clId="{83FA188F-EDB0-487E-9098-04483CACA43C}" dt="2021-05-11T15:53:24.462" v="737" actId="478"/>
          <ac:spMkLst>
            <pc:docMk/>
            <pc:sldMk cId="996737386" sldId="363"/>
            <ac:spMk id="59" creationId="{FCD743B0-FEF7-43E9-9038-06EEB0C249B6}"/>
          </ac:spMkLst>
        </pc:spChg>
        <pc:spChg chg="del mod">
          <ac:chgData name="JAVIER VEGA MATEOS" userId="6463b1ea-4e23-4fa4-b812-7dfe7245c042" providerId="ADAL" clId="{83FA188F-EDB0-487E-9098-04483CACA43C}" dt="2021-05-11T15:52:58.073" v="725" actId="478"/>
          <ac:spMkLst>
            <pc:docMk/>
            <pc:sldMk cId="996737386" sldId="363"/>
            <ac:spMk id="60" creationId="{DBFD76A7-B40B-4115-A764-80CAE9F332DB}"/>
          </ac:spMkLst>
        </pc:spChg>
        <pc:spChg chg="mod">
          <ac:chgData name="JAVIER VEGA MATEOS" userId="6463b1ea-4e23-4fa4-b812-7dfe7245c042" providerId="ADAL" clId="{83FA188F-EDB0-487E-9098-04483CACA43C}" dt="2021-05-11T15:55:23.714" v="767" actId="20577"/>
          <ac:spMkLst>
            <pc:docMk/>
            <pc:sldMk cId="996737386" sldId="363"/>
            <ac:spMk id="63" creationId="{9A4CEFD8-9BBF-4351-939A-2E1965488908}"/>
          </ac:spMkLst>
        </pc:spChg>
        <pc:spChg chg="mod">
          <ac:chgData name="JAVIER VEGA MATEOS" userId="6463b1ea-4e23-4fa4-b812-7dfe7245c042" providerId="ADAL" clId="{83FA188F-EDB0-487E-9098-04483CACA43C}" dt="2021-05-11T15:59:18.368" v="861" actId="20577"/>
          <ac:spMkLst>
            <pc:docMk/>
            <pc:sldMk cId="996737386" sldId="363"/>
            <ac:spMk id="65" creationId="{4FFA9F67-1B35-4B94-82E6-CEBF2C3C24FC}"/>
          </ac:spMkLst>
        </pc:spChg>
        <pc:spChg chg="del">
          <ac:chgData name="JAVIER VEGA MATEOS" userId="6463b1ea-4e23-4fa4-b812-7dfe7245c042" providerId="ADAL" clId="{83FA188F-EDB0-487E-9098-04483CACA43C}" dt="2021-05-11T15:47:08.366" v="669" actId="478"/>
          <ac:spMkLst>
            <pc:docMk/>
            <pc:sldMk cId="996737386" sldId="363"/>
            <ac:spMk id="73" creationId="{455CD4D4-117E-48D3-9AE3-77178AAAC7FE}"/>
          </ac:spMkLst>
        </pc:spChg>
        <pc:spChg chg="mod">
          <ac:chgData name="JAVIER VEGA MATEOS" userId="6463b1ea-4e23-4fa4-b812-7dfe7245c042" providerId="ADAL" clId="{83FA188F-EDB0-487E-9098-04483CACA43C}" dt="2021-05-11T15:57:24.657" v="808" actId="20577"/>
          <ac:spMkLst>
            <pc:docMk/>
            <pc:sldMk cId="996737386" sldId="363"/>
            <ac:spMk id="74" creationId="{9459D4C6-DDC6-4D4C-94EA-6F12885BAE35}"/>
          </ac:spMkLst>
        </pc:spChg>
        <pc:spChg chg="mod">
          <ac:chgData name="JAVIER VEGA MATEOS" userId="6463b1ea-4e23-4fa4-b812-7dfe7245c042" providerId="ADAL" clId="{83FA188F-EDB0-487E-9098-04483CACA43C}" dt="2021-05-11T15:57:19.596" v="806" actId="20577"/>
          <ac:spMkLst>
            <pc:docMk/>
            <pc:sldMk cId="996737386" sldId="363"/>
            <ac:spMk id="75" creationId="{D5516F2F-7DA3-4999-A502-1785DAAACE2C}"/>
          </ac:spMkLst>
        </pc:spChg>
        <pc:spChg chg="mod">
          <ac:chgData name="JAVIER VEGA MATEOS" userId="6463b1ea-4e23-4fa4-b812-7dfe7245c042" providerId="ADAL" clId="{83FA188F-EDB0-487E-9098-04483CACA43C}" dt="2021-05-11T15:57:09.499" v="804" actId="1076"/>
          <ac:spMkLst>
            <pc:docMk/>
            <pc:sldMk cId="996737386" sldId="363"/>
            <ac:spMk id="76" creationId="{58ACD2FA-30E5-488C-8AE4-F479F44EA2A7}"/>
          </ac:spMkLst>
        </pc:spChg>
        <pc:grpChg chg="mod">
          <ac:chgData name="JAVIER VEGA MATEOS" userId="6463b1ea-4e23-4fa4-b812-7dfe7245c042" providerId="ADAL" clId="{83FA188F-EDB0-487E-9098-04483CACA43C}" dt="2021-05-11T15:55:23.714" v="767" actId="20577"/>
          <ac:grpSpMkLst>
            <pc:docMk/>
            <pc:sldMk cId="996737386" sldId="363"/>
            <ac:grpSpMk id="6" creationId="{6ABA3908-9B20-4498-BED5-5F3FA43DD1A9}"/>
          </ac:grpSpMkLst>
        </pc:grpChg>
        <pc:picChg chg="add del mod">
          <ac:chgData name="JAVIER VEGA MATEOS" userId="6463b1ea-4e23-4fa4-b812-7dfe7245c042" providerId="ADAL" clId="{83FA188F-EDB0-487E-9098-04483CACA43C}" dt="2021-05-11T16:02:09.066" v="878" actId="478"/>
          <ac:picMkLst>
            <pc:docMk/>
            <pc:sldMk cId="996737386" sldId="363"/>
            <ac:picMk id="8" creationId="{0924891D-6653-4231-B506-8C5F8A51672A}"/>
          </ac:picMkLst>
        </pc:picChg>
        <pc:picChg chg="add del mod">
          <ac:chgData name="JAVIER VEGA MATEOS" userId="6463b1ea-4e23-4fa4-b812-7dfe7245c042" providerId="ADAL" clId="{83FA188F-EDB0-487E-9098-04483CACA43C}" dt="2021-05-11T15:53:11.010" v="731" actId="478"/>
          <ac:picMkLst>
            <pc:docMk/>
            <pc:sldMk cId="996737386" sldId="363"/>
            <ac:picMk id="10" creationId="{9CBDD37B-1440-4FC3-80EB-DA1E8CE25257}"/>
          </ac:picMkLst>
        </pc:picChg>
        <pc:picChg chg="add del mod">
          <ac:chgData name="JAVIER VEGA MATEOS" userId="6463b1ea-4e23-4fa4-b812-7dfe7245c042" providerId="ADAL" clId="{83FA188F-EDB0-487E-9098-04483CACA43C}" dt="2021-05-11T15:53:12.116" v="732" actId="478"/>
          <ac:picMkLst>
            <pc:docMk/>
            <pc:sldMk cId="996737386" sldId="363"/>
            <ac:picMk id="13" creationId="{DF6842A8-02B3-4808-AD80-79C709C20AAC}"/>
          </ac:picMkLst>
        </pc:picChg>
        <pc:picChg chg="add del mod">
          <ac:chgData name="JAVIER VEGA MATEOS" userId="6463b1ea-4e23-4fa4-b812-7dfe7245c042" providerId="ADAL" clId="{83FA188F-EDB0-487E-9098-04483CACA43C}" dt="2021-05-11T15:47:02.686" v="667" actId="478"/>
          <ac:picMkLst>
            <pc:docMk/>
            <pc:sldMk cId="996737386" sldId="363"/>
            <ac:picMk id="15" creationId="{CBF69492-F432-4F2B-83A3-2E0E248B27F4}"/>
          </ac:picMkLst>
        </pc:picChg>
        <pc:picChg chg="add del mod">
          <ac:chgData name="JAVIER VEGA MATEOS" userId="6463b1ea-4e23-4fa4-b812-7dfe7245c042" providerId="ADAL" clId="{83FA188F-EDB0-487E-9098-04483CACA43C}" dt="2021-05-11T16:00:12.320" v="865" actId="478"/>
          <ac:picMkLst>
            <pc:docMk/>
            <pc:sldMk cId="996737386" sldId="363"/>
            <ac:picMk id="18" creationId="{FE8B7B66-F5D8-41D4-A1AD-2A6B3DD4BCC7}"/>
          </ac:picMkLst>
        </pc:picChg>
      </pc:sldChg>
      <pc:sldChg chg="modSp mod">
        <pc:chgData name="JAVIER VEGA MATEOS" userId="6463b1ea-4e23-4fa4-b812-7dfe7245c042" providerId="ADAL" clId="{83FA188F-EDB0-487E-9098-04483CACA43C}" dt="2021-05-11T16:04:07.606" v="923" actId="20577"/>
        <pc:sldMkLst>
          <pc:docMk/>
          <pc:sldMk cId="4033004347" sldId="365"/>
        </pc:sldMkLst>
        <pc:spChg chg="mod">
          <ac:chgData name="JAVIER VEGA MATEOS" userId="6463b1ea-4e23-4fa4-b812-7dfe7245c042" providerId="ADAL" clId="{83FA188F-EDB0-487E-9098-04483CACA43C}" dt="2021-05-11T16:04:02.133" v="916" actId="20577"/>
          <ac:spMkLst>
            <pc:docMk/>
            <pc:sldMk cId="4033004347" sldId="365"/>
            <ac:spMk id="3" creationId="{D9F8E5FD-DE7C-492B-8229-802AB25ABED7}"/>
          </ac:spMkLst>
        </pc:spChg>
        <pc:spChg chg="mod">
          <ac:chgData name="JAVIER VEGA MATEOS" userId="6463b1ea-4e23-4fa4-b812-7dfe7245c042" providerId="ADAL" clId="{83FA188F-EDB0-487E-9098-04483CACA43C}" dt="2021-05-11T16:04:07.606" v="923" actId="20577"/>
          <ac:spMkLst>
            <pc:docMk/>
            <pc:sldMk cId="4033004347" sldId="365"/>
            <ac:spMk id="5" creationId="{10985F20-5905-4C64-81A4-BACC8BD78F24}"/>
          </ac:spMkLst>
        </pc:spChg>
      </pc:sldChg>
    </pc:docChg>
  </pc:docChgLst>
  <pc:docChgLst>
    <pc:chgData name="diego.mataix.caballero@alumnos.upm.es" userId="d58022e4-72d1-455c-a477-07d3a08f2e3a" providerId="ADAL" clId="{D55CBFDA-35E9-4668-A537-5A0601BDA52C}"/>
    <pc:docChg chg="undo redo custSel addSld delSld modSld sldOrd addSection modSection">
      <pc:chgData name="diego.mataix.caballero@alumnos.upm.es" userId="d58022e4-72d1-455c-a477-07d3a08f2e3a" providerId="ADAL" clId="{D55CBFDA-35E9-4668-A537-5A0601BDA52C}" dt="2021-03-24T09:39:03.114" v="2955" actId="1036"/>
      <pc:docMkLst>
        <pc:docMk/>
      </pc:docMkLst>
      <pc:sldChg chg="addSp modSp mod">
        <pc:chgData name="diego.mataix.caballero@alumnos.upm.es" userId="d58022e4-72d1-455c-a477-07d3a08f2e3a" providerId="ADAL" clId="{D55CBFDA-35E9-4668-A537-5A0601BDA52C}" dt="2021-03-24T09:06:50.167" v="2899" actId="14100"/>
        <pc:sldMkLst>
          <pc:docMk/>
          <pc:sldMk cId="2406273178" sldId="256"/>
        </pc:sldMkLst>
        <pc:spChg chg="mod ord">
          <ac:chgData name="diego.mataix.caballero@alumnos.upm.es" userId="d58022e4-72d1-455c-a477-07d3a08f2e3a" providerId="ADAL" clId="{D55CBFDA-35E9-4668-A537-5A0601BDA52C}" dt="2021-03-24T01:41:33.978" v="2895" actId="1076"/>
          <ac:spMkLst>
            <pc:docMk/>
            <pc:sldMk cId="2406273178" sldId="256"/>
            <ac:spMk id="2" creationId="{00000000-0000-0000-0000-000000000000}"/>
          </ac:spMkLst>
        </pc:spChg>
        <pc:spChg chg="add mod">
          <ac:chgData name="diego.mataix.caballero@alumnos.upm.es" userId="d58022e4-72d1-455c-a477-07d3a08f2e3a" providerId="ADAL" clId="{D55CBFDA-35E9-4668-A537-5A0601BDA52C}" dt="2021-03-24T01:41:27.252" v="2894" actId="14100"/>
          <ac:spMkLst>
            <pc:docMk/>
            <pc:sldMk cId="2406273178" sldId="256"/>
            <ac:spMk id="7" creationId="{29AE1E25-BF2F-43B2-923E-ABA96F4A188B}"/>
          </ac:spMkLst>
        </pc:spChg>
        <pc:spChg chg="mod">
          <ac:chgData name="diego.mataix.caballero@alumnos.upm.es" userId="d58022e4-72d1-455c-a477-07d3a08f2e3a" providerId="ADAL" clId="{D55CBFDA-35E9-4668-A537-5A0601BDA52C}" dt="2021-03-24T09:06:50.167" v="2899" actId="14100"/>
          <ac:spMkLst>
            <pc:docMk/>
            <pc:sldMk cId="2406273178" sldId="256"/>
            <ac:spMk id="11" creationId="{03B3D9A4-3279-4355-8799-685E073910BF}"/>
          </ac:spMkLst>
        </pc:spChg>
      </pc:sldChg>
      <pc:sldChg chg="addSp delSp modSp mod">
        <pc:chgData name="diego.mataix.caballero@alumnos.upm.es" userId="d58022e4-72d1-455c-a477-07d3a08f2e3a" providerId="ADAL" clId="{D55CBFDA-35E9-4668-A537-5A0601BDA52C}" dt="2021-03-24T08:41:46.649" v="2897" actId="27636"/>
        <pc:sldMkLst>
          <pc:docMk/>
          <pc:sldMk cId="297166557" sldId="295"/>
        </pc:sldMkLst>
        <pc:spChg chg="mod">
          <ac:chgData name="diego.mataix.caballero@alumnos.upm.es" userId="d58022e4-72d1-455c-a477-07d3a08f2e3a" providerId="ADAL" clId="{D55CBFDA-35E9-4668-A537-5A0601BDA52C}" dt="2021-03-24T08:41:46.649" v="2897" actId="27636"/>
          <ac:spMkLst>
            <pc:docMk/>
            <pc:sldMk cId="297166557" sldId="295"/>
            <ac:spMk id="8" creationId="{71142815-D685-4A9A-A7D4-7F0014F8C021}"/>
          </ac:spMkLst>
        </pc:spChg>
        <pc:spChg chg="add del mod">
          <ac:chgData name="diego.mataix.caballero@alumnos.upm.es" userId="d58022e4-72d1-455c-a477-07d3a08f2e3a" providerId="ADAL" clId="{D55CBFDA-35E9-4668-A537-5A0601BDA52C}" dt="2021-03-23T19:34:57.119" v="2699" actId="21"/>
          <ac:spMkLst>
            <pc:docMk/>
            <pc:sldMk cId="297166557" sldId="295"/>
            <ac:spMk id="10" creationId="{3E34A0F0-02B4-4150-9D1D-0B89ACC7CA94}"/>
          </ac:spMkLst>
        </pc:spChg>
      </pc:sldChg>
      <pc:sldChg chg="addSp delSp modSp mod delAnim modAnim">
        <pc:chgData name="diego.mataix.caballero@alumnos.upm.es" userId="d58022e4-72d1-455c-a477-07d3a08f2e3a" providerId="ADAL" clId="{D55CBFDA-35E9-4668-A537-5A0601BDA52C}" dt="2021-03-23T19:49:02.671" v="2766" actId="21"/>
        <pc:sldMkLst>
          <pc:docMk/>
          <pc:sldMk cId="2612087118" sldId="296"/>
        </pc:sldMkLst>
        <pc:spChg chg="mod">
          <ac:chgData name="diego.mataix.caballero@alumnos.upm.es" userId="d58022e4-72d1-455c-a477-07d3a08f2e3a" providerId="ADAL" clId="{D55CBFDA-35E9-4668-A537-5A0601BDA52C}" dt="2021-03-23T19:34:49.852" v="2697" actId="20577"/>
          <ac:spMkLst>
            <pc:docMk/>
            <pc:sldMk cId="2612087118" sldId="296"/>
            <ac:spMk id="4" creationId="{99189086-D357-4A7D-9408-C93C7DFA99C4}"/>
          </ac:spMkLst>
        </pc:spChg>
        <pc:spChg chg="mod">
          <ac:chgData name="diego.mataix.caballero@alumnos.upm.es" userId="d58022e4-72d1-455c-a477-07d3a08f2e3a" providerId="ADAL" clId="{D55CBFDA-35E9-4668-A537-5A0601BDA52C}" dt="2021-03-22T18:22:54.976" v="261" actId="20577"/>
          <ac:spMkLst>
            <pc:docMk/>
            <pc:sldMk cId="2612087118" sldId="296"/>
            <ac:spMk id="5" creationId="{360C7C55-3249-406D-9513-1C936589491E}"/>
          </ac:spMkLst>
        </pc:spChg>
        <pc:spChg chg="mod">
          <ac:chgData name="diego.mataix.caballero@alumnos.upm.es" userId="d58022e4-72d1-455c-a477-07d3a08f2e3a" providerId="ADAL" clId="{D55CBFDA-35E9-4668-A537-5A0601BDA52C}" dt="2021-03-22T18:19:09.468" v="188" actId="164"/>
          <ac:spMkLst>
            <pc:docMk/>
            <pc:sldMk cId="2612087118" sldId="296"/>
            <ac:spMk id="6" creationId="{89A49B09-70B7-4D5C-8E63-A0EF25FB713D}"/>
          </ac:spMkLst>
        </pc:spChg>
        <pc:spChg chg="add mod">
          <ac:chgData name="diego.mataix.caballero@alumnos.upm.es" userId="d58022e4-72d1-455c-a477-07d3a08f2e3a" providerId="ADAL" clId="{D55CBFDA-35E9-4668-A537-5A0601BDA52C}" dt="2021-03-22T23:33:44.752" v="2490" actId="164"/>
          <ac:spMkLst>
            <pc:docMk/>
            <pc:sldMk cId="2612087118" sldId="296"/>
            <ac:spMk id="7" creationId="{5A42F83B-0D2A-46C3-86D2-3435B5282E03}"/>
          </ac:spMkLst>
        </pc:spChg>
        <pc:spChg chg="del">
          <ac:chgData name="diego.mataix.caballero@alumnos.upm.es" userId="d58022e4-72d1-455c-a477-07d3a08f2e3a" providerId="ADAL" clId="{D55CBFDA-35E9-4668-A537-5A0601BDA52C}" dt="2021-03-22T18:15:36.365" v="97" actId="478"/>
          <ac:spMkLst>
            <pc:docMk/>
            <pc:sldMk cId="2612087118" sldId="296"/>
            <ac:spMk id="10" creationId="{3608FB38-EDDB-4B3F-A11B-1053C27EFA7D}"/>
          </ac:spMkLst>
        </pc:spChg>
        <pc:spChg chg="mod">
          <ac:chgData name="diego.mataix.caballero@alumnos.upm.es" userId="d58022e4-72d1-455c-a477-07d3a08f2e3a" providerId="ADAL" clId="{D55CBFDA-35E9-4668-A537-5A0601BDA52C}" dt="2021-03-22T18:18:53.355" v="185" actId="1036"/>
          <ac:spMkLst>
            <pc:docMk/>
            <pc:sldMk cId="2612087118" sldId="296"/>
            <ac:spMk id="11" creationId="{51449A92-5C7D-4EBA-BA2F-4AAC34F5C0BB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35.655" v="96" actId="478"/>
          <ac:spMkLst>
            <pc:docMk/>
            <pc:sldMk cId="2612087118" sldId="296"/>
            <ac:spMk id="13" creationId="{78F1E8D3-0C89-454A-A632-46EF81EEC458}"/>
          </ac:spMkLst>
        </pc:spChg>
        <pc:spChg chg="mod">
          <ac:chgData name="diego.mataix.caballero@alumnos.upm.es" userId="d58022e4-72d1-455c-a477-07d3a08f2e3a" providerId="ADAL" clId="{D55CBFDA-35E9-4668-A537-5A0601BDA52C}" dt="2021-03-22T18:18:40.163" v="181" actId="1036"/>
          <ac:spMkLst>
            <pc:docMk/>
            <pc:sldMk cId="2612087118" sldId="296"/>
            <ac:spMk id="14" creationId="{2C159E1E-7576-4DBB-A3C2-C7CA828BF4AA}"/>
          </ac:spMkLst>
        </pc:spChg>
        <pc:spChg chg="mod">
          <ac:chgData name="diego.mataix.caballero@alumnos.upm.es" userId="d58022e4-72d1-455c-a477-07d3a08f2e3a" providerId="ADAL" clId="{D55CBFDA-35E9-4668-A537-5A0601BDA52C}" dt="2021-03-22T18:19:13.207" v="190" actId="1076"/>
          <ac:spMkLst>
            <pc:docMk/>
            <pc:sldMk cId="2612087118" sldId="296"/>
            <ac:spMk id="15" creationId="{94532E7E-9262-41F1-8C69-56C81FE0E9DA}"/>
          </ac:spMkLst>
        </pc:spChg>
        <pc:spChg chg="mod">
          <ac:chgData name="diego.mataix.caballero@alumnos.upm.es" userId="d58022e4-72d1-455c-a477-07d3a08f2e3a" providerId="ADAL" clId="{D55CBFDA-35E9-4668-A537-5A0601BDA52C}" dt="2021-03-22T18:18:58.864" v="186" actId="164"/>
          <ac:spMkLst>
            <pc:docMk/>
            <pc:sldMk cId="2612087118" sldId="296"/>
            <ac:spMk id="16" creationId="{8BDAC2D9-FBB6-4ABB-AE17-E7A2C3B586A4}"/>
          </ac:spMkLst>
        </pc:spChg>
        <pc:spChg chg="mod">
          <ac:chgData name="diego.mataix.caballero@alumnos.upm.es" userId="d58022e4-72d1-455c-a477-07d3a08f2e3a" providerId="ADAL" clId="{D55CBFDA-35E9-4668-A537-5A0601BDA52C}" dt="2021-03-22T18:18:53.355" v="185" actId="1036"/>
          <ac:spMkLst>
            <pc:docMk/>
            <pc:sldMk cId="2612087118" sldId="296"/>
            <ac:spMk id="18" creationId="{9A14D1E8-EA02-4B15-8244-90922345A020}"/>
          </ac:spMkLst>
        </pc:spChg>
        <pc:spChg chg="mod">
          <ac:chgData name="diego.mataix.caballero@alumnos.upm.es" userId="d58022e4-72d1-455c-a477-07d3a08f2e3a" providerId="ADAL" clId="{D55CBFDA-35E9-4668-A537-5A0601BDA52C}" dt="2021-03-22T18:18:40.163" v="181" actId="1036"/>
          <ac:spMkLst>
            <pc:docMk/>
            <pc:sldMk cId="2612087118" sldId="296"/>
            <ac:spMk id="19" creationId="{1D65C505-9704-42CB-B380-05B3DAD24324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35.090" v="95" actId="478"/>
          <ac:spMkLst>
            <pc:docMk/>
            <pc:sldMk cId="2612087118" sldId="296"/>
            <ac:spMk id="20" creationId="{02B324F8-BF2F-4460-BC15-75F535BBA774}"/>
          </ac:spMkLst>
        </pc:spChg>
        <pc:spChg chg="del">
          <ac:chgData name="diego.mataix.caballero@alumnos.upm.es" userId="d58022e4-72d1-455c-a477-07d3a08f2e3a" providerId="ADAL" clId="{D55CBFDA-35E9-4668-A537-5A0601BDA52C}" dt="2021-03-22T18:15:43.725" v="99" actId="478"/>
          <ac:spMkLst>
            <pc:docMk/>
            <pc:sldMk cId="2612087118" sldId="296"/>
            <ac:spMk id="21" creationId="{B5985426-470B-4163-B1A7-CE4F7B8D4473}"/>
          </ac:spMkLst>
        </pc:spChg>
        <pc:spChg chg="add mod">
          <ac:chgData name="diego.mataix.caballero@alumnos.upm.es" userId="d58022e4-72d1-455c-a477-07d3a08f2e3a" providerId="ADAL" clId="{D55CBFDA-35E9-4668-A537-5A0601BDA52C}" dt="2021-03-22T18:21:30.072" v="220" actId="208"/>
          <ac:spMkLst>
            <pc:docMk/>
            <pc:sldMk cId="2612087118" sldId="296"/>
            <ac:spMk id="23" creationId="{BE87E736-4B9C-492A-BD91-ABB7DB6B3603}"/>
          </ac:spMkLst>
        </pc:spChg>
        <pc:spChg chg="del mod">
          <ac:chgData name="diego.mataix.caballero@alumnos.upm.es" userId="d58022e4-72d1-455c-a477-07d3a08f2e3a" providerId="ADAL" clId="{D55CBFDA-35E9-4668-A537-5A0601BDA52C}" dt="2021-03-22T18:16:00.170" v="110" actId="478"/>
          <ac:spMkLst>
            <pc:docMk/>
            <pc:sldMk cId="2612087118" sldId="296"/>
            <ac:spMk id="24" creationId="{BCCC6AF5-E46D-48D8-A0E3-EDE518FA2244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57.401" v="108" actId="478"/>
          <ac:spMkLst>
            <pc:docMk/>
            <pc:sldMk cId="2612087118" sldId="296"/>
            <ac:spMk id="27" creationId="{72000976-BBE6-43D7-98A9-025844037073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54.791" v="106" actId="478"/>
          <ac:spMkLst>
            <pc:docMk/>
            <pc:sldMk cId="2612087118" sldId="296"/>
            <ac:spMk id="29" creationId="{A0BC98F3-8C75-4F47-9FC7-CCD7DF2A083B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50.496" v="102" actId="478"/>
          <ac:spMkLst>
            <pc:docMk/>
            <pc:sldMk cId="2612087118" sldId="296"/>
            <ac:spMk id="30" creationId="{DB0D76E4-362D-4888-BE51-FE86887C840E}"/>
          </ac:spMkLst>
        </pc:spChg>
        <pc:spChg chg="del">
          <ac:chgData name="diego.mataix.caballero@alumnos.upm.es" userId="d58022e4-72d1-455c-a477-07d3a08f2e3a" providerId="ADAL" clId="{D55CBFDA-35E9-4668-A537-5A0601BDA52C}" dt="2021-03-22T18:15:52.648" v="104" actId="478"/>
          <ac:spMkLst>
            <pc:docMk/>
            <pc:sldMk cId="2612087118" sldId="296"/>
            <ac:spMk id="31" creationId="{137EC527-3CBD-4B83-A445-5077F64EAF24}"/>
          </ac:spMkLst>
        </pc:spChg>
        <pc:spChg chg="del">
          <ac:chgData name="diego.mataix.caballero@alumnos.upm.es" userId="d58022e4-72d1-455c-a477-07d3a08f2e3a" providerId="ADAL" clId="{D55CBFDA-35E9-4668-A537-5A0601BDA52C}" dt="2021-03-22T18:15:53.556" v="105" actId="478"/>
          <ac:spMkLst>
            <pc:docMk/>
            <pc:sldMk cId="2612087118" sldId="296"/>
            <ac:spMk id="32" creationId="{BDCE5239-0745-40DD-8F03-A50DDF1EFDD0}"/>
          </ac:spMkLst>
        </pc:spChg>
        <pc:spChg chg="mod">
          <ac:chgData name="diego.mataix.caballero@alumnos.upm.es" userId="d58022e4-72d1-455c-a477-07d3a08f2e3a" providerId="ADAL" clId="{D55CBFDA-35E9-4668-A537-5A0601BDA52C}" dt="2021-03-22T23:33:50.337" v="2492"/>
          <ac:spMkLst>
            <pc:docMk/>
            <pc:sldMk cId="2612087118" sldId="296"/>
            <ac:spMk id="33" creationId="{4950EDD7-DEAD-49EA-84BD-4870E09AE498}"/>
          </ac:spMkLst>
        </pc:spChg>
        <pc:spChg chg="del">
          <ac:chgData name="diego.mataix.caballero@alumnos.upm.es" userId="d58022e4-72d1-455c-a477-07d3a08f2e3a" providerId="ADAL" clId="{D55CBFDA-35E9-4668-A537-5A0601BDA52C}" dt="2021-03-22T18:22:28.981" v="259" actId="478"/>
          <ac:spMkLst>
            <pc:docMk/>
            <pc:sldMk cId="2612087118" sldId="296"/>
            <ac:spMk id="34" creationId="{DCF2929A-E534-413D-85FF-B5217AF8A576}"/>
          </ac:spMkLst>
        </pc:spChg>
        <pc:spChg chg="del">
          <ac:chgData name="diego.mataix.caballero@alumnos.upm.es" userId="d58022e4-72d1-455c-a477-07d3a08f2e3a" providerId="ADAL" clId="{D55CBFDA-35E9-4668-A537-5A0601BDA52C}" dt="2021-03-22T18:15:24.169" v="87" actId="478"/>
          <ac:spMkLst>
            <pc:docMk/>
            <pc:sldMk cId="2612087118" sldId="296"/>
            <ac:spMk id="35" creationId="{0FD66331-755A-4C64-9B26-5EC31F8E91D2}"/>
          </ac:spMkLst>
        </pc:spChg>
        <pc:spChg chg="mod">
          <ac:chgData name="diego.mataix.caballero@alumnos.upm.es" userId="d58022e4-72d1-455c-a477-07d3a08f2e3a" providerId="ADAL" clId="{D55CBFDA-35E9-4668-A537-5A0601BDA52C}" dt="2021-03-22T23:33:53.764" v="2494"/>
          <ac:spMkLst>
            <pc:docMk/>
            <pc:sldMk cId="2612087118" sldId="296"/>
            <ac:spMk id="36" creationId="{7330F5A0-5CEB-4288-9000-5848459192AD}"/>
          </ac:spMkLst>
        </pc:spChg>
        <pc:spChg chg="del">
          <ac:chgData name="diego.mataix.caballero@alumnos.upm.es" userId="d58022e4-72d1-455c-a477-07d3a08f2e3a" providerId="ADAL" clId="{D55CBFDA-35E9-4668-A537-5A0601BDA52C}" dt="2021-03-22T18:15:52.009" v="103" actId="478"/>
          <ac:spMkLst>
            <pc:docMk/>
            <pc:sldMk cId="2612087118" sldId="296"/>
            <ac:spMk id="36" creationId="{A648C306-B9C3-4022-BE8E-203DC27EB42F}"/>
          </ac:spMkLst>
        </pc:spChg>
        <pc:spChg chg="del mod">
          <ac:chgData name="diego.mataix.caballero@alumnos.upm.es" userId="d58022e4-72d1-455c-a477-07d3a08f2e3a" providerId="ADAL" clId="{D55CBFDA-35E9-4668-A537-5A0601BDA52C}" dt="2021-03-22T18:22:24.552" v="255" actId="478"/>
          <ac:spMkLst>
            <pc:docMk/>
            <pc:sldMk cId="2612087118" sldId="296"/>
            <ac:spMk id="37" creationId="{1AE45C33-9756-4B1A-8ED7-75F3C5AC448E}"/>
          </ac:spMkLst>
        </pc:spChg>
        <pc:spChg chg="del">
          <ac:chgData name="diego.mataix.caballero@alumnos.upm.es" userId="d58022e4-72d1-455c-a477-07d3a08f2e3a" providerId="ADAL" clId="{D55CBFDA-35E9-4668-A537-5A0601BDA52C}" dt="2021-03-22T18:15:56.396" v="107" actId="478"/>
          <ac:spMkLst>
            <pc:docMk/>
            <pc:sldMk cId="2612087118" sldId="296"/>
            <ac:spMk id="38" creationId="{87B26B07-7251-422A-81A7-BC730577C954}"/>
          </ac:spMkLst>
        </pc:spChg>
        <pc:spChg chg="mod">
          <ac:chgData name="diego.mataix.caballero@alumnos.upm.es" userId="d58022e4-72d1-455c-a477-07d3a08f2e3a" providerId="ADAL" clId="{D55CBFDA-35E9-4668-A537-5A0601BDA52C}" dt="2021-03-22T18:18:43.681" v="182" actId="14100"/>
          <ac:spMkLst>
            <pc:docMk/>
            <pc:sldMk cId="2612087118" sldId="296"/>
            <ac:spMk id="39" creationId="{919B8193-FCCC-499A-B7E1-92B7B4753422}"/>
          </ac:spMkLst>
        </pc:spChg>
        <pc:spChg chg="mod">
          <ac:chgData name="diego.mataix.caballero@alumnos.upm.es" userId="d58022e4-72d1-455c-a477-07d3a08f2e3a" providerId="ADAL" clId="{D55CBFDA-35E9-4668-A537-5A0601BDA52C}" dt="2021-03-22T23:34:01.612" v="2498"/>
          <ac:spMkLst>
            <pc:docMk/>
            <pc:sldMk cId="2612087118" sldId="296"/>
            <ac:spMk id="40" creationId="{1C848470-725E-4E16-9A6C-240B7BC51DF2}"/>
          </ac:spMkLst>
        </pc:spChg>
        <pc:spChg chg="del mod">
          <ac:chgData name="diego.mataix.caballero@alumnos.upm.es" userId="d58022e4-72d1-455c-a477-07d3a08f2e3a" providerId="ADAL" clId="{D55CBFDA-35E9-4668-A537-5A0601BDA52C}" dt="2021-03-22T18:15:47.885" v="101" actId="478"/>
          <ac:spMkLst>
            <pc:docMk/>
            <pc:sldMk cId="2612087118" sldId="296"/>
            <ac:spMk id="40" creationId="{928551B4-1C7B-49BD-A74B-BE642603026E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15:34.245" v="94" actId="478"/>
          <ac:spMkLst>
            <pc:docMk/>
            <pc:sldMk cId="2612087118" sldId="296"/>
            <ac:spMk id="41" creationId="{61336B13-0883-447A-B107-A0E691842756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19:43.499" v="196" actId="1076"/>
          <ac:spMkLst>
            <pc:docMk/>
            <pc:sldMk cId="2612087118" sldId="296"/>
            <ac:spMk id="43" creationId="{C9594CF2-AA1A-46F4-A70E-686ED632C59C}"/>
          </ac:spMkLst>
        </pc:spChg>
        <pc:spChg chg="del">
          <ac:chgData name="diego.mataix.caballero@alumnos.upm.es" userId="d58022e4-72d1-455c-a477-07d3a08f2e3a" providerId="ADAL" clId="{D55CBFDA-35E9-4668-A537-5A0601BDA52C}" dt="2021-03-22T18:22:25.881" v="256" actId="478"/>
          <ac:spMkLst>
            <pc:docMk/>
            <pc:sldMk cId="2612087118" sldId="296"/>
            <ac:spMk id="44" creationId="{261DFDC6-E33D-45FB-A9A3-0CC6D935C277}"/>
          </ac:spMkLst>
        </pc:spChg>
        <pc:spChg chg="del">
          <ac:chgData name="diego.mataix.caballero@alumnos.upm.es" userId="d58022e4-72d1-455c-a477-07d3a08f2e3a" providerId="ADAL" clId="{D55CBFDA-35E9-4668-A537-5A0601BDA52C}" dt="2021-03-22T18:22:26.981" v="257" actId="478"/>
          <ac:spMkLst>
            <pc:docMk/>
            <pc:sldMk cId="2612087118" sldId="296"/>
            <ac:spMk id="45" creationId="{DB1E0442-5E17-4DCC-9CB6-35BDABDFDE1E}"/>
          </ac:spMkLst>
        </pc:spChg>
        <pc:spChg chg="del">
          <ac:chgData name="diego.mataix.caballero@alumnos.upm.es" userId="d58022e4-72d1-455c-a477-07d3a08f2e3a" providerId="ADAL" clId="{D55CBFDA-35E9-4668-A537-5A0601BDA52C}" dt="2021-03-22T18:22:27.631" v="258" actId="478"/>
          <ac:spMkLst>
            <pc:docMk/>
            <pc:sldMk cId="2612087118" sldId="296"/>
            <ac:spMk id="46" creationId="{6EB7BF2F-131F-4953-B556-31A5B9F2B4F0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15:58.492" v="109" actId="478"/>
          <ac:spMkLst>
            <pc:docMk/>
            <pc:sldMk cId="2612087118" sldId="296"/>
            <ac:spMk id="47" creationId="{6B890DF4-81E2-4B51-AF5E-28D2385649BD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15:28.410" v="91" actId="478"/>
          <ac:spMkLst>
            <pc:docMk/>
            <pc:sldMk cId="2612087118" sldId="296"/>
            <ac:spMk id="48" creationId="{6D8BB04B-A50F-4DD1-9179-786C8B5E67A1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15:25.277" v="88" actId="478"/>
          <ac:spMkLst>
            <pc:docMk/>
            <pc:sldMk cId="2612087118" sldId="296"/>
            <ac:spMk id="49" creationId="{753ABBEE-82AE-4CB0-ACE3-639CF48F61DC}"/>
          </ac:spMkLst>
        </pc:spChg>
        <pc:spChg chg="add mod">
          <ac:chgData name="diego.mataix.caballero@alumnos.upm.es" userId="d58022e4-72d1-455c-a477-07d3a08f2e3a" providerId="ADAL" clId="{D55CBFDA-35E9-4668-A537-5A0601BDA52C}" dt="2021-03-22T18:21:34.454" v="221" actId="208"/>
          <ac:spMkLst>
            <pc:docMk/>
            <pc:sldMk cId="2612087118" sldId="296"/>
            <ac:spMk id="50" creationId="{40E00E2E-1040-4E83-B545-73590D321244}"/>
          </ac:spMkLst>
        </pc:spChg>
        <pc:spChg chg="add mod">
          <ac:chgData name="diego.mataix.caballero@alumnos.upm.es" userId="d58022e4-72d1-455c-a477-07d3a08f2e3a" providerId="ADAL" clId="{D55CBFDA-35E9-4668-A537-5A0601BDA52C}" dt="2021-03-22T18:21:59.695" v="241" actId="1076"/>
          <ac:spMkLst>
            <pc:docMk/>
            <pc:sldMk cId="2612087118" sldId="296"/>
            <ac:spMk id="51" creationId="{66C3C9C5-E049-4499-A470-53185C9DDC24}"/>
          </ac:spMkLst>
        </pc:spChg>
        <pc:spChg chg="add mod">
          <ac:chgData name="diego.mataix.caballero@alumnos.upm.es" userId="d58022e4-72d1-455c-a477-07d3a08f2e3a" providerId="ADAL" clId="{D55CBFDA-35E9-4668-A537-5A0601BDA52C}" dt="2021-03-22T18:22:06.926" v="253" actId="14100"/>
          <ac:spMkLst>
            <pc:docMk/>
            <pc:sldMk cId="2612087118" sldId="296"/>
            <ac:spMk id="52" creationId="{2EF34746-C153-454D-AEC2-AFC56ED5CB59}"/>
          </ac:spMkLst>
        </pc:spChg>
        <pc:grpChg chg="add mod">
          <ac:chgData name="diego.mataix.caballero@alumnos.upm.es" userId="d58022e4-72d1-455c-a477-07d3a08f2e3a" providerId="ADAL" clId="{D55CBFDA-35E9-4668-A537-5A0601BDA52C}" dt="2021-03-22T18:18:24.538" v="169" actId="164"/>
          <ac:grpSpMkLst>
            <pc:docMk/>
            <pc:sldMk cId="2612087118" sldId="296"/>
            <ac:grpSpMk id="9" creationId="{3EDE0D3C-A647-498E-BC4B-BE16CC969FB2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8:23:03.828" v="266" actId="1036"/>
          <ac:grpSpMkLst>
            <pc:docMk/>
            <pc:sldMk cId="2612087118" sldId="296"/>
            <ac:grpSpMk id="17" creationId="{E041EB38-74CA-4DB4-A0CA-7214FA1B2074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8:19:09.468" v="188" actId="164"/>
          <ac:grpSpMkLst>
            <pc:docMk/>
            <pc:sldMk cId="2612087118" sldId="296"/>
            <ac:grpSpMk id="22" creationId="{BFA48FCB-23C1-4457-BCF8-7505EF94131E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49:02.671" v="2766" actId="21"/>
          <ac:grpSpMkLst>
            <pc:docMk/>
            <pc:sldMk cId="2612087118" sldId="296"/>
            <ac:grpSpMk id="25" creationId="{8BC36C3A-A162-48A1-BED2-34485FD79CE7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49:02.671" v="2766" actId="21"/>
          <ac:grpSpMkLst>
            <pc:docMk/>
            <pc:sldMk cId="2612087118" sldId="296"/>
            <ac:grpSpMk id="32" creationId="{FB92D12F-B9CE-4EF4-9DF2-F5DF31F42C99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49:02.671" v="2766" actId="21"/>
          <ac:grpSpMkLst>
            <pc:docMk/>
            <pc:sldMk cId="2612087118" sldId="296"/>
            <ac:grpSpMk id="35" creationId="{DB2B5547-E021-4759-9C8A-8FCD7DACFA03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49:02.671" v="2766" actId="21"/>
          <ac:grpSpMkLst>
            <pc:docMk/>
            <pc:sldMk cId="2612087118" sldId="296"/>
            <ac:grpSpMk id="38" creationId="{0AE54C1B-5512-4F04-8295-A95AC03A2B6E}"/>
          </ac:grpSpMkLst>
        </pc:grpChg>
        <pc:picChg chg="add mod">
          <ac:chgData name="diego.mataix.caballero@alumnos.upm.es" userId="d58022e4-72d1-455c-a477-07d3a08f2e3a" providerId="ADAL" clId="{D55CBFDA-35E9-4668-A537-5A0601BDA52C}" dt="2021-03-22T23:33:55.213" v="2496" actId="1076"/>
          <ac:picMkLst>
            <pc:docMk/>
            <pc:sldMk cId="2612087118" sldId="296"/>
            <ac:picMk id="8" creationId="{D38C1A7F-516D-4343-B28E-3269DC3C7DF0}"/>
          </ac:picMkLst>
        </pc:picChg>
        <pc:cxnChg chg="add mod">
          <ac:chgData name="diego.mataix.caballero@alumnos.upm.es" userId="d58022e4-72d1-455c-a477-07d3a08f2e3a" providerId="ADAL" clId="{D55CBFDA-35E9-4668-A537-5A0601BDA52C}" dt="2021-03-23T19:49:02.671" v="2766" actId="21"/>
          <ac:cxnSpMkLst>
            <pc:docMk/>
            <pc:sldMk cId="2612087118" sldId="296"/>
            <ac:cxnSpMk id="13" creationId="{69E97948-30A1-48FB-88E2-75E87867755E}"/>
          </ac:cxnSpMkLst>
        </pc:cxnChg>
        <pc:cxnChg chg="add del mod">
          <ac:chgData name="diego.mataix.caballero@alumnos.upm.es" userId="d58022e4-72d1-455c-a477-07d3a08f2e3a" providerId="ADAL" clId="{D55CBFDA-35E9-4668-A537-5A0601BDA52C}" dt="2021-03-22T23:34:46.693" v="2511" actId="478"/>
          <ac:cxnSpMkLst>
            <pc:docMk/>
            <pc:sldMk cId="2612087118" sldId="296"/>
            <ac:cxnSpMk id="27" creationId="{FB957D4A-23F3-4A1E-9901-3B5945E34CCE}"/>
          </ac:cxnSpMkLst>
        </pc:cxnChg>
        <pc:cxnChg chg="mod">
          <ac:chgData name="diego.mataix.caballero@alumnos.upm.es" userId="d58022e4-72d1-455c-a477-07d3a08f2e3a" providerId="ADAL" clId="{D55CBFDA-35E9-4668-A537-5A0601BDA52C}" dt="2021-03-23T19:49:02.671" v="2766" actId="21"/>
          <ac:cxnSpMkLst>
            <pc:docMk/>
            <pc:sldMk cId="2612087118" sldId="296"/>
            <ac:cxnSpMk id="34" creationId="{7A92B93E-F4A0-4B33-B068-88EF6BBCB246}"/>
          </ac:cxnSpMkLst>
        </pc:cxnChg>
        <pc:cxnChg chg="mod">
          <ac:chgData name="diego.mataix.caballero@alumnos.upm.es" userId="d58022e4-72d1-455c-a477-07d3a08f2e3a" providerId="ADAL" clId="{D55CBFDA-35E9-4668-A537-5A0601BDA52C}" dt="2021-03-23T19:49:02.671" v="2766" actId="21"/>
          <ac:cxnSpMkLst>
            <pc:docMk/>
            <pc:sldMk cId="2612087118" sldId="296"/>
            <ac:cxnSpMk id="37" creationId="{A0C74D87-1F6E-45EE-A048-4A7476321C45}"/>
          </ac:cxnSpMkLst>
        </pc:cxnChg>
        <pc:cxnChg chg="mod">
          <ac:chgData name="diego.mataix.caballero@alumnos.upm.es" userId="d58022e4-72d1-455c-a477-07d3a08f2e3a" providerId="ADAL" clId="{D55CBFDA-35E9-4668-A537-5A0601BDA52C}" dt="2021-03-23T19:49:02.671" v="2766" actId="21"/>
          <ac:cxnSpMkLst>
            <pc:docMk/>
            <pc:sldMk cId="2612087118" sldId="296"/>
            <ac:cxnSpMk id="41" creationId="{A93E0BCD-7F52-4412-8379-C753AB901650}"/>
          </ac:cxnSpMkLst>
        </pc:cxnChg>
      </pc:sldChg>
      <pc:sldChg chg="del">
        <pc:chgData name="diego.mataix.caballero@alumnos.upm.es" userId="d58022e4-72d1-455c-a477-07d3a08f2e3a" providerId="ADAL" clId="{D55CBFDA-35E9-4668-A537-5A0601BDA52C}" dt="2021-03-22T18:36:35.689" v="604" actId="47"/>
        <pc:sldMkLst>
          <pc:docMk/>
          <pc:sldMk cId="4063556030" sldId="307"/>
        </pc:sldMkLst>
      </pc:sldChg>
      <pc:sldChg chg="addSp modSp modNotesTx">
        <pc:chgData name="diego.mataix.caballero@alumnos.upm.es" userId="d58022e4-72d1-455c-a477-07d3a08f2e3a" providerId="ADAL" clId="{D55CBFDA-35E9-4668-A537-5A0601BDA52C}" dt="2021-03-23T19:34:58.295" v="2700"/>
        <pc:sldMkLst>
          <pc:docMk/>
          <pc:sldMk cId="1052027215" sldId="324"/>
        </pc:sldMkLst>
        <pc:spChg chg="add mod">
          <ac:chgData name="diego.mataix.caballero@alumnos.upm.es" userId="d58022e4-72d1-455c-a477-07d3a08f2e3a" providerId="ADAL" clId="{D55CBFDA-35E9-4668-A537-5A0601BDA52C}" dt="2021-03-23T19:34:58.295" v="2700"/>
          <ac:spMkLst>
            <pc:docMk/>
            <pc:sldMk cId="1052027215" sldId="324"/>
            <ac:spMk id="22" creationId="{87C9ED43-2FE4-4E79-A604-70C20E31E436}"/>
          </ac:spMkLst>
        </pc:spChg>
      </pc:sldChg>
      <pc:sldChg chg="delSp modSp del mod ord">
        <pc:chgData name="diego.mataix.caballero@alumnos.upm.es" userId="d58022e4-72d1-455c-a477-07d3a08f2e3a" providerId="ADAL" clId="{D55CBFDA-35E9-4668-A537-5A0601BDA52C}" dt="2021-03-22T19:37:54.855" v="1669" actId="47"/>
        <pc:sldMkLst>
          <pc:docMk/>
          <pc:sldMk cId="135901051" sldId="325"/>
        </pc:sldMkLst>
        <pc:spChg chg="mod">
          <ac:chgData name="diego.mataix.caballero@alumnos.upm.es" userId="d58022e4-72d1-455c-a477-07d3a08f2e3a" providerId="ADAL" clId="{D55CBFDA-35E9-4668-A537-5A0601BDA52C}" dt="2021-03-22T18:37:03.418" v="670" actId="5793"/>
          <ac:spMkLst>
            <pc:docMk/>
            <pc:sldMk cId="135901051" sldId="325"/>
            <ac:spMk id="3" creationId="{D9F8E5FD-DE7C-492B-8229-802AB25ABED7}"/>
          </ac:spMkLst>
        </pc:spChg>
        <pc:picChg chg="del">
          <ac:chgData name="diego.mataix.caballero@alumnos.upm.es" userId="d58022e4-72d1-455c-a477-07d3a08f2e3a" providerId="ADAL" clId="{D55CBFDA-35E9-4668-A537-5A0601BDA52C}" dt="2021-03-22T18:36:57.617" v="605" actId="478"/>
          <ac:picMkLst>
            <pc:docMk/>
            <pc:sldMk cId="135901051" sldId="325"/>
            <ac:picMk id="5" creationId="{7B842278-D859-45E8-B501-73886B5C5C94}"/>
          </ac:picMkLst>
        </pc:picChg>
      </pc:sldChg>
      <pc:sldChg chg="addSp delSp modSp mod">
        <pc:chgData name="diego.mataix.caballero@alumnos.upm.es" userId="d58022e4-72d1-455c-a477-07d3a08f2e3a" providerId="ADAL" clId="{D55CBFDA-35E9-4668-A537-5A0601BDA52C}" dt="2021-03-23T19:36:58.912" v="2736" actId="20577"/>
        <pc:sldMkLst>
          <pc:docMk/>
          <pc:sldMk cId="2203102200" sldId="326"/>
        </pc:sldMkLst>
        <pc:spChg chg="mod">
          <ac:chgData name="diego.mataix.caballero@alumnos.upm.es" userId="d58022e4-72d1-455c-a477-07d3a08f2e3a" providerId="ADAL" clId="{D55CBFDA-35E9-4668-A537-5A0601BDA52C}" dt="2021-03-22T18:36:27.766" v="601" actId="20577"/>
          <ac:spMkLst>
            <pc:docMk/>
            <pc:sldMk cId="2203102200" sldId="326"/>
            <ac:spMk id="3" creationId="{D9F8E5FD-DE7C-492B-8229-802AB25ABED7}"/>
          </ac:spMkLst>
        </pc:spChg>
        <pc:spChg chg="del">
          <ac:chgData name="diego.mataix.caballero@alumnos.upm.es" userId="d58022e4-72d1-455c-a477-07d3a08f2e3a" providerId="ADAL" clId="{D55CBFDA-35E9-4668-A537-5A0601BDA52C}" dt="2021-03-23T19:36:42.812" v="2728" actId="478"/>
          <ac:spMkLst>
            <pc:docMk/>
            <pc:sldMk cId="2203102200" sldId="326"/>
            <ac:spMk id="4" creationId="{99189086-D357-4A7D-9408-C93C7DFA99C4}"/>
          </ac:spMkLst>
        </pc:spChg>
        <pc:spChg chg="add del mod">
          <ac:chgData name="diego.mataix.caballero@alumnos.upm.es" userId="d58022e4-72d1-455c-a477-07d3a08f2e3a" providerId="ADAL" clId="{D55CBFDA-35E9-4668-A537-5A0601BDA52C}" dt="2021-03-23T19:36:56.373" v="2733" actId="478"/>
          <ac:spMkLst>
            <pc:docMk/>
            <pc:sldMk cId="2203102200" sldId="326"/>
            <ac:spMk id="15" creationId="{306E1FC7-333F-41EC-9D2B-369C74CC59AB}"/>
          </ac:spMkLst>
        </pc:spChg>
        <pc:spChg chg="add mod">
          <ac:chgData name="diego.mataix.caballero@alumnos.upm.es" userId="d58022e4-72d1-455c-a477-07d3a08f2e3a" providerId="ADAL" clId="{D55CBFDA-35E9-4668-A537-5A0601BDA52C}" dt="2021-03-23T19:36:58.912" v="2736" actId="20577"/>
          <ac:spMkLst>
            <pc:docMk/>
            <pc:sldMk cId="2203102200" sldId="326"/>
            <ac:spMk id="16" creationId="{FE7585B9-CFAA-4EB1-8318-EE95141555FF}"/>
          </ac:spMkLst>
        </pc:spChg>
      </pc:sldChg>
      <pc:sldChg chg="addSp delSp modSp mod ord modAnim">
        <pc:chgData name="diego.mataix.caballero@alumnos.upm.es" userId="d58022e4-72d1-455c-a477-07d3a08f2e3a" providerId="ADAL" clId="{D55CBFDA-35E9-4668-A537-5A0601BDA52C}" dt="2021-03-23T20:14:41.182" v="2876" actId="207"/>
        <pc:sldMkLst>
          <pc:docMk/>
          <pc:sldMk cId="3737335552" sldId="327"/>
        </pc:sldMkLst>
        <pc:spChg chg="mod">
          <ac:chgData name="diego.mataix.caballero@alumnos.upm.es" userId="d58022e4-72d1-455c-a477-07d3a08f2e3a" providerId="ADAL" clId="{D55CBFDA-35E9-4668-A537-5A0601BDA52C}" dt="2021-03-22T23:49:56.203" v="2665" actId="20577"/>
          <ac:spMkLst>
            <pc:docMk/>
            <pc:sldMk cId="3737335552" sldId="327"/>
            <ac:spMk id="3" creationId="{D9F8E5FD-DE7C-492B-8229-802AB25ABED7}"/>
          </ac:spMkLst>
        </pc:spChg>
        <pc:spChg chg="del">
          <ac:chgData name="diego.mataix.caballero@alumnos.upm.es" userId="d58022e4-72d1-455c-a477-07d3a08f2e3a" providerId="ADAL" clId="{D55CBFDA-35E9-4668-A537-5A0601BDA52C}" dt="2021-03-23T19:35:10.639" v="2703" actId="478"/>
          <ac:spMkLst>
            <pc:docMk/>
            <pc:sldMk cId="3737335552" sldId="327"/>
            <ac:spMk id="4" creationId="{99189086-D357-4A7D-9408-C93C7DFA99C4}"/>
          </ac:spMkLst>
        </pc:spChg>
        <pc:spChg chg="del">
          <ac:chgData name="diego.mataix.caballero@alumnos.upm.es" userId="d58022e4-72d1-455c-a477-07d3a08f2e3a" providerId="ADAL" clId="{D55CBFDA-35E9-4668-A537-5A0601BDA52C}" dt="2021-03-22T18:24:20.480" v="300" actId="478"/>
          <ac:spMkLst>
            <pc:docMk/>
            <pc:sldMk cId="3737335552" sldId="327"/>
            <ac:spMk id="5" creationId="{360C7C55-3249-406D-9513-1C936589491E}"/>
          </ac:spMkLst>
        </pc:spChg>
        <pc:spChg chg="del">
          <ac:chgData name="diego.mataix.caballero@alumnos.upm.es" userId="d58022e4-72d1-455c-a477-07d3a08f2e3a" providerId="ADAL" clId="{D55CBFDA-35E9-4668-A537-5A0601BDA52C}" dt="2021-03-22T18:24:21.588" v="301" actId="478"/>
          <ac:spMkLst>
            <pc:docMk/>
            <pc:sldMk cId="3737335552" sldId="327"/>
            <ac:spMk id="6" creationId="{89A49B09-70B7-4D5C-8E63-A0EF25FB713D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21:19.475" v="218" actId="478"/>
          <ac:spMkLst>
            <pc:docMk/>
            <pc:sldMk cId="3737335552" sldId="327"/>
            <ac:spMk id="7" creationId="{FD6F3DDE-09E2-4786-B34D-7A6B1D54A0DA}"/>
          </ac:spMkLst>
        </pc:spChg>
        <pc:spChg chg="add del">
          <ac:chgData name="diego.mataix.caballero@alumnos.upm.es" userId="d58022e4-72d1-455c-a477-07d3a08f2e3a" providerId="ADAL" clId="{D55CBFDA-35E9-4668-A537-5A0601BDA52C}" dt="2021-03-22T18:23:49.035" v="287" actId="478"/>
          <ac:spMkLst>
            <pc:docMk/>
            <pc:sldMk cId="3737335552" sldId="327"/>
            <ac:spMk id="10" creationId="{6A83D3E1-AAB0-4A75-9C32-5EF6A7B0EE8D}"/>
          </ac:spMkLst>
        </pc:spChg>
        <pc:spChg chg="mod">
          <ac:chgData name="diego.mataix.caballero@alumnos.upm.es" userId="d58022e4-72d1-455c-a477-07d3a08f2e3a" providerId="ADAL" clId="{D55CBFDA-35E9-4668-A537-5A0601BDA52C}" dt="2021-03-23T20:13:53.438" v="2825" actId="14100"/>
          <ac:spMkLst>
            <pc:docMk/>
            <pc:sldMk cId="3737335552" sldId="327"/>
            <ac:spMk id="17" creationId="{F95E61F6-F6F6-4E6D-9A07-0CA8B361C38B}"/>
          </ac:spMkLst>
        </pc:spChg>
        <pc:spChg chg="mod">
          <ac:chgData name="diego.mataix.caballero@alumnos.upm.es" userId="d58022e4-72d1-455c-a477-07d3a08f2e3a" providerId="ADAL" clId="{D55CBFDA-35E9-4668-A537-5A0601BDA52C}" dt="2021-03-22T20:53:58.873" v="2280" actId="14100"/>
          <ac:spMkLst>
            <pc:docMk/>
            <pc:sldMk cId="3737335552" sldId="327"/>
            <ac:spMk id="20" creationId="{6E85F1AA-FA64-4A3D-8F55-912B9BE08DF2}"/>
          </ac:spMkLst>
        </pc:spChg>
        <pc:spChg chg="mod">
          <ac:chgData name="diego.mataix.caballero@alumnos.upm.es" userId="d58022e4-72d1-455c-a477-07d3a08f2e3a" providerId="ADAL" clId="{D55CBFDA-35E9-4668-A537-5A0601BDA52C}" dt="2021-03-22T18:29:36.944" v="432"/>
          <ac:spMkLst>
            <pc:docMk/>
            <pc:sldMk cId="3737335552" sldId="327"/>
            <ac:spMk id="27" creationId="{B16B7345-F250-47FD-8EA7-FE64B9E8914F}"/>
          </ac:spMkLst>
        </pc:spChg>
        <pc:spChg chg="mod">
          <ac:chgData name="diego.mataix.caballero@alumnos.upm.es" userId="d58022e4-72d1-455c-a477-07d3a08f2e3a" providerId="ADAL" clId="{D55CBFDA-35E9-4668-A537-5A0601BDA52C}" dt="2021-03-22T18:29:36.944" v="432"/>
          <ac:spMkLst>
            <pc:docMk/>
            <pc:sldMk cId="3737335552" sldId="327"/>
            <ac:spMk id="29" creationId="{03ED9AEB-8906-4B5C-AFE2-F514711349DB}"/>
          </ac:spMkLst>
        </pc:spChg>
        <pc:spChg chg="mod">
          <ac:chgData name="diego.mataix.caballero@alumnos.upm.es" userId="d58022e4-72d1-455c-a477-07d3a08f2e3a" providerId="ADAL" clId="{D55CBFDA-35E9-4668-A537-5A0601BDA52C}" dt="2021-03-22T18:29:36.944" v="432"/>
          <ac:spMkLst>
            <pc:docMk/>
            <pc:sldMk cId="3737335552" sldId="327"/>
            <ac:spMk id="30" creationId="{499F2DB7-5869-4E56-8046-DFEF9C1AD42C}"/>
          </ac:spMkLst>
        </pc:spChg>
        <pc:spChg chg="mod">
          <ac:chgData name="diego.mataix.caballero@alumnos.upm.es" userId="d58022e4-72d1-455c-a477-07d3a08f2e3a" providerId="ADAL" clId="{D55CBFDA-35E9-4668-A537-5A0601BDA52C}" dt="2021-03-23T20:14:30.997" v="2874" actId="20577"/>
          <ac:spMkLst>
            <pc:docMk/>
            <pc:sldMk cId="3737335552" sldId="327"/>
            <ac:spMk id="31" creationId="{20D6F6E0-C899-41D6-AD67-0B6010F8DE88}"/>
          </ac:spMkLst>
        </pc:spChg>
        <pc:spChg chg="mod">
          <ac:chgData name="diego.mataix.caballero@alumnos.upm.es" userId="d58022e4-72d1-455c-a477-07d3a08f2e3a" providerId="ADAL" clId="{D55CBFDA-35E9-4668-A537-5A0601BDA52C}" dt="2021-03-22T18:29:36.944" v="432"/>
          <ac:spMkLst>
            <pc:docMk/>
            <pc:sldMk cId="3737335552" sldId="327"/>
            <ac:spMk id="32" creationId="{7801E4D0-D065-47B2-AB79-464CC1D98DD4}"/>
          </ac:spMkLst>
        </pc:spChg>
        <pc:spChg chg="mod">
          <ac:chgData name="diego.mataix.caballero@alumnos.upm.es" userId="d58022e4-72d1-455c-a477-07d3a08f2e3a" providerId="ADAL" clId="{D55CBFDA-35E9-4668-A537-5A0601BDA52C}" dt="2021-03-23T20:14:29.651" v="2873" actId="20577"/>
          <ac:spMkLst>
            <pc:docMk/>
            <pc:sldMk cId="3737335552" sldId="327"/>
            <ac:spMk id="33" creationId="{200437B9-504A-4B37-A59B-DF450AC45CD8}"/>
          </ac:spMkLst>
        </pc:spChg>
        <pc:spChg chg="mod">
          <ac:chgData name="diego.mataix.caballero@alumnos.upm.es" userId="d58022e4-72d1-455c-a477-07d3a08f2e3a" providerId="ADAL" clId="{D55CBFDA-35E9-4668-A537-5A0601BDA52C}" dt="2021-03-22T18:29:36.944" v="432"/>
          <ac:spMkLst>
            <pc:docMk/>
            <pc:sldMk cId="3737335552" sldId="327"/>
            <ac:spMk id="35" creationId="{F577DB71-F284-4AEC-B786-82F41EE0A05F}"/>
          </ac:spMkLst>
        </pc:spChg>
        <pc:spChg chg="mod">
          <ac:chgData name="diego.mataix.caballero@alumnos.upm.es" userId="d58022e4-72d1-455c-a477-07d3a08f2e3a" providerId="ADAL" clId="{D55CBFDA-35E9-4668-A537-5A0601BDA52C}" dt="2021-03-23T20:14:25.680" v="2871" actId="20577"/>
          <ac:spMkLst>
            <pc:docMk/>
            <pc:sldMk cId="3737335552" sldId="327"/>
            <ac:spMk id="36" creationId="{1C14D2B6-4D6C-4310-9CAB-78840A3A4C8E}"/>
          </ac:spMkLst>
        </pc:spChg>
        <pc:spChg chg="mod">
          <ac:chgData name="diego.mataix.caballero@alumnos.upm.es" userId="d58022e4-72d1-455c-a477-07d3a08f2e3a" providerId="ADAL" clId="{D55CBFDA-35E9-4668-A537-5A0601BDA52C}" dt="2021-03-22T18:30:48.629" v="443" actId="1076"/>
          <ac:spMkLst>
            <pc:docMk/>
            <pc:sldMk cId="3737335552" sldId="327"/>
            <ac:spMk id="38" creationId="{FFC1EFB2-AADF-4013-BDB3-4A87B04EA2B9}"/>
          </ac:spMkLst>
        </pc:spChg>
        <pc:spChg chg="mod">
          <ac:chgData name="diego.mataix.caballero@alumnos.upm.es" userId="d58022e4-72d1-455c-a477-07d3a08f2e3a" providerId="ADAL" clId="{D55CBFDA-35E9-4668-A537-5A0601BDA52C}" dt="2021-03-22T18:21:05.826" v="215"/>
          <ac:spMkLst>
            <pc:docMk/>
            <pc:sldMk cId="3737335552" sldId="327"/>
            <ac:spMk id="40" creationId="{2A8146F5-B40C-4B5F-B344-AB22171C4A20}"/>
          </ac:spMkLst>
        </pc:spChg>
        <pc:spChg chg="mod">
          <ac:chgData name="diego.mataix.caballero@alumnos.upm.es" userId="d58022e4-72d1-455c-a477-07d3a08f2e3a" providerId="ADAL" clId="{D55CBFDA-35E9-4668-A537-5A0601BDA52C}" dt="2021-03-22T18:21:05.826" v="215"/>
          <ac:spMkLst>
            <pc:docMk/>
            <pc:sldMk cId="3737335552" sldId="327"/>
            <ac:spMk id="41" creationId="{CDF5A5B3-5310-45A1-88F3-2F527D1F9168}"/>
          </ac:spMkLst>
        </pc:spChg>
        <pc:spChg chg="add mod">
          <ac:chgData name="diego.mataix.caballero@alumnos.upm.es" userId="d58022e4-72d1-455c-a477-07d3a08f2e3a" providerId="ADAL" clId="{D55CBFDA-35E9-4668-A537-5A0601BDA52C}" dt="2021-03-22T19:31:18.686" v="1618" actId="14100"/>
          <ac:spMkLst>
            <pc:docMk/>
            <pc:sldMk cId="3737335552" sldId="327"/>
            <ac:spMk id="42" creationId="{3622BF28-C525-4BD9-AF71-8B9A78F71C04}"/>
          </ac:spMkLst>
        </pc:spChg>
        <pc:spChg chg="add mod">
          <ac:chgData name="diego.mataix.caballero@alumnos.upm.es" userId="d58022e4-72d1-455c-a477-07d3a08f2e3a" providerId="ADAL" clId="{D55CBFDA-35E9-4668-A537-5A0601BDA52C}" dt="2021-03-22T18:30:38.775" v="441" actId="164"/>
          <ac:spMkLst>
            <pc:docMk/>
            <pc:sldMk cId="3737335552" sldId="327"/>
            <ac:spMk id="43" creationId="{1FAC1644-2A5D-4BFC-879F-F9B138621F18}"/>
          </ac:spMkLst>
        </pc:spChg>
        <pc:spChg chg="add mod">
          <ac:chgData name="diego.mataix.caballero@alumnos.upm.es" userId="d58022e4-72d1-455c-a477-07d3a08f2e3a" providerId="ADAL" clId="{D55CBFDA-35E9-4668-A537-5A0601BDA52C}" dt="2021-03-23T20:14:28.127" v="2872" actId="20577"/>
          <ac:spMkLst>
            <pc:docMk/>
            <pc:sldMk cId="3737335552" sldId="327"/>
            <ac:spMk id="44" creationId="{BD83870D-813F-415C-A011-AEE394BC7B81}"/>
          </ac:spMkLst>
        </pc:spChg>
        <pc:spChg chg="add mod">
          <ac:chgData name="diego.mataix.caballero@alumnos.upm.es" userId="d58022e4-72d1-455c-a477-07d3a08f2e3a" providerId="ADAL" clId="{D55CBFDA-35E9-4668-A537-5A0601BDA52C}" dt="2021-03-22T18:30:26.610" v="440" actId="164"/>
          <ac:spMkLst>
            <pc:docMk/>
            <pc:sldMk cId="3737335552" sldId="327"/>
            <ac:spMk id="45" creationId="{0BB23076-89CB-40A9-A987-785080205827}"/>
          </ac:spMkLst>
        </pc:spChg>
        <pc:spChg chg="add mod">
          <ac:chgData name="diego.mataix.caballero@alumnos.upm.es" userId="d58022e4-72d1-455c-a477-07d3a08f2e3a" providerId="ADAL" clId="{D55CBFDA-35E9-4668-A537-5A0601BDA52C}" dt="2021-03-23T20:14:23.972" v="2870" actId="20577"/>
          <ac:spMkLst>
            <pc:docMk/>
            <pc:sldMk cId="3737335552" sldId="327"/>
            <ac:spMk id="46" creationId="{EC9A0857-8014-48E1-94AE-5A1AAD855FBE}"/>
          </ac:spMkLst>
        </pc:spChg>
        <pc:spChg chg="add del mod">
          <ac:chgData name="diego.mataix.caballero@alumnos.upm.es" userId="d58022e4-72d1-455c-a477-07d3a08f2e3a" providerId="ADAL" clId="{D55CBFDA-35E9-4668-A537-5A0601BDA52C}" dt="2021-03-23T19:35:08.743" v="2702"/>
          <ac:spMkLst>
            <pc:docMk/>
            <pc:sldMk cId="3737335552" sldId="327"/>
            <ac:spMk id="47" creationId="{4A86F405-925D-4BCD-86EC-528414B8C113}"/>
          </ac:spMkLst>
        </pc:spChg>
        <pc:spChg chg="add del mod">
          <ac:chgData name="diego.mataix.caballero@alumnos.upm.es" userId="d58022e4-72d1-455c-a477-07d3a08f2e3a" providerId="ADAL" clId="{D55CBFDA-35E9-4668-A537-5A0601BDA52C}" dt="2021-03-22T18:31:50.853" v="497"/>
          <ac:spMkLst>
            <pc:docMk/>
            <pc:sldMk cId="3737335552" sldId="327"/>
            <ac:spMk id="47" creationId="{B0DBA013-3730-4AAA-954D-885A34BF37D8}"/>
          </ac:spMkLst>
        </pc:spChg>
        <pc:spChg chg="add mod">
          <ac:chgData name="diego.mataix.caballero@alumnos.upm.es" userId="d58022e4-72d1-455c-a477-07d3a08f2e3a" providerId="ADAL" clId="{D55CBFDA-35E9-4668-A537-5A0601BDA52C}" dt="2021-03-23T19:35:13.335" v="2705" actId="20577"/>
          <ac:spMkLst>
            <pc:docMk/>
            <pc:sldMk cId="3737335552" sldId="327"/>
            <ac:spMk id="48" creationId="{4A6BE843-2F4A-4D4C-9559-591464992FD8}"/>
          </ac:spMkLst>
        </pc:spChg>
        <pc:spChg chg="del">
          <ac:chgData name="diego.mataix.caballero@alumnos.upm.es" userId="d58022e4-72d1-455c-a477-07d3a08f2e3a" providerId="ADAL" clId="{D55CBFDA-35E9-4668-A537-5A0601BDA52C}" dt="2021-03-22T18:31:53.695" v="498" actId="478"/>
          <ac:spMkLst>
            <pc:docMk/>
            <pc:sldMk cId="3737335552" sldId="327"/>
            <ac:spMk id="49" creationId="{5EB0D6D6-66C0-4217-89CC-6EA1E87B87FD}"/>
          </ac:spMkLst>
        </pc:spChg>
        <pc:spChg chg="add mod">
          <ac:chgData name="diego.mataix.caballero@alumnos.upm.es" userId="d58022e4-72d1-455c-a477-07d3a08f2e3a" providerId="ADAL" clId="{D55CBFDA-35E9-4668-A537-5A0601BDA52C}" dt="2021-03-23T20:13:59.345" v="2827" actId="1076"/>
          <ac:spMkLst>
            <pc:docMk/>
            <pc:sldMk cId="3737335552" sldId="327"/>
            <ac:spMk id="49" creationId="{7BCF3E49-7624-486D-8CE5-C230436C12D2}"/>
          </ac:spMkLst>
        </pc:spChg>
        <pc:spChg chg="mod">
          <ac:chgData name="diego.mataix.caballero@alumnos.upm.es" userId="d58022e4-72d1-455c-a477-07d3a08f2e3a" providerId="ADAL" clId="{D55CBFDA-35E9-4668-A537-5A0601BDA52C}" dt="2021-03-22T18:32:27.663" v="520"/>
          <ac:spMkLst>
            <pc:docMk/>
            <pc:sldMk cId="3737335552" sldId="327"/>
            <ac:spMk id="50" creationId="{6F40F33C-1382-4A78-9268-40F7D56EDCA0}"/>
          </ac:spMkLst>
        </pc:spChg>
        <pc:spChg chg="add mod">
          <ac:chgData name="diego.mataix.caballero@alumnos.upm.es" userId="d58022e4-72d1-455c-a477-07d3a08f2e3a" providerId="ADAL" clId="{D55CBFDA-35E9-4668-A537-5A0601BDA52C}" dt="2021-03-23T20:14:41.182" v="2876" actId="207"/>
          <ac:spMkLst>
            <pc:docMk/>
            <pc:sldMk cId="3737335552" sldId="327"/>
            <ac:spMk id="50" creationId="{905C537D-312B-47E1-AD26-7ACE83506FF3}"/>
          </ac:spMkLst>
        </pc:spChg>
        <pc:spChg chg="mod">
          <ac:chgData name="diego.mataix.caballero@alumnos.upm.es" userId="d58022e4-72d1-455c-a477-07d3a08f2e3a" providerId="ADAL" clId="{D55CBFDA-35E9-4668-A537-5A0601BDA52C}" dt="2021-03-22T18:34:08.769" v="530" actId="20577"/>
          <ac:spMkLst>
            <pc:docMk/>
            <pc:sldMk cId="3737335552" sldId="327"/>
            <ac:spMk id="51" creationId="{C0A2FAF6-2700-4DC5-B5DC-72CF71FD357E}"/>
          </ac:spMkLst>
        </pc:spChg>
        <pc:spChg chg="mod">
          <ac:chgData name="diego.mataix.caballero@alumnos.upm.es" userId="d58022e4-72d1-455c-a477-07d3a08f2e3a" providerId="ADAL" clId="{D55CBFDA-35E9-4668-A537-5A0601BDA52C}" dt="2021-03-22T18:32:27.663" v="520"/>
          <ac:spMkLst>
            <pc:docMk/>
            <pc:sldMk cId="3737335552" sldId="327"/>
            <ac:spMk id="52" creationId="{AD364475-6295-42FD-8918-F8382AC97630}"/>
          </ac:spMkLst>
        </pc:spChg>
        <pc:spChg chg="mod">
          <ac:chgData name="diego.mataix.caballero@alumnos.upm.es" userId="d58022e4-72d1-455c-a477-07d3a08f2e3a" providerId="ADAL" clId="{D55CBFDA-35E9-4668-A537-5A0601BDA52C}" dt="2021-03-22T18:34:18.828" v="532" actId="207"/>
          <ac:spMkLst>
            <pc:docMk/>
            <pc:sldMk cId="3737335552" sldId="327"/>
            <ac:spMk id="53" creationId="{D24C1651-A24B-474F-AD8A-B9FC33A9E601}"/>
          </ac:spMkLst>
        </pc:spChg>
        <pc:spChg chg="mod">
          <ac:chgData name="diego.mataix.caballero@alumnos.upm.es" userId="d58022e4-72d1-455c-a477-07d3a08f2e3a" providerId="ADAL" clId="{D55CBFDA-35E9-4668-A537-5A0601BDA52C}" dt="2021-03-22T18:32:27.663" v="520"/>
          <ac:spMkLst>
            <pc:docMk/>
            <pc:sldMk cId="3737335552" sldId="327"/>
            <ac:spMk id="54" creationId="{930354C4-9D53-4B2F-8E04-7428E88713E1}"/>
          </ac:spMkLst>
        </pc:spChg>
        <pc:spChg chg="mod">
          <ac:chgData name="diego.mataix.caballero@alumnos.upm.es" userId="d58022e4-72d1-455c-a477-07d3a08f2e3a" providerId="ADAL" clId="{D55CBFDA-35E9-4668-A537-5A0601BDA52C}" dt="2021-03-22T18:34:23.771" v="533" actId="207"/>
          <ac:spMkLst>
            <pc:docMk/>
            <pc:sldMk cId="3737335552" sldId="327"/>
            <ac:spMk id="55" creationId="{F00BCA48-EC04-4AF5-9ECC-BED7D87B81E1}"/>
          </ac:spMkLst>
        </pc:spChg>
        <pc:spChg chg="mod">
          <ac:chgData name="diego.mataix.caballero@alumnos.upm.es" userId="d58022e4-72d1-455c-a477-07d3a08f2e3a" providerId="ADAL" clId="{D55CBFDA-35E9-4668-A537-5A0601BDA52C}" dt="2021-03-22T18:32:27.663" v="520"/>
          <ac:spMkLst>
            <pc:docMk/>
            <pc:sldMk cId="3737335552" sldId="327"/>
            <ac:spMk id="56" creationId="{B0D48D32-5A36-47F6-8572-E416B273D0A7}"/>
          </ac:spMkLst>
        </pc:spChg>
        <pc:spChg chg="mod">
          <ac:chgData name="diego.mataix.caballero@alumnos.upm.es" userId="d58022e4-72d1-455c-a477-07d3a08f2e3a" providerId="ADAL" clId="{D55CBFDA-35E9-4668-A537-5A0601BDA52C}" dt="2021-03-22T18:34:29.474" v="535" actId="207"/>
          <ac:spMkLst>
            <pc:docMk/>
            <pc:sldMk cId="3737335552" sldId="327"/>
            <ac:spMk id="57" creationId="{B9E57563-A4F0-49BC-AEEA-B98D261B570F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59" creationId="{6D1871FD-AA81-4DA7-8993-437A405C0401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60" creationId="{2FFF03F9-2854-4877-BF7E-1F13895E44C3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61" creationId="{20D1167F-4D62-49A7-BF38-57E3ED107D35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63" creationId="{732095F8-F590-44AA-9795-9F9BACF4FA97}"/>
          </ac:spMkLst>
        </pc:spChg>
        <pc:spChg chg="mod">
          <ac:chgData name="diego.mataix.caballero@alumnos.upm.es" userId="d58022e4-72d1-455c-a477-07d3a08f2e3a" providerId="ADAL" clId="{D55CBFDA-35E9-4668-A537-5A0601BDA52C}" dt="2021-03-22T18:31:46.126" v="495" actId="14100"/>
          <ac:spMkLst>
            <pc:docMk/>
            <pc:sldMk cId="3737335552" sldId="327"/>
            <ac:spMk id="64" creationId="{A56E1B3C-112C-4217-9FDE-4F02ADA2AA9A}"/>
          </ac:spMkLst>
        </pc:spChg>
        <pc:spChg chg="mod">
          <ac:chgData name="diego.mataix.caballero@alumnos.upm.es" userId="d58022e4-72d1-455c-a477-07d3a08f2e3a" providerId="ADAL" clId="{D55CBFDA-35E9-4668-A537-5A0601BDA52C}" dt="2021-03-22T18:31:40.253" v="494" actId="20577"/>
          <ac:spMkLst>
            <pc:docMk/>
            <pc:sldMk cId="3737335552" sldId="327"/>
            <ac:spMk id="65" creationId="{4FFA9F67-1B35-4B94-82E6-CEBF2C3C24FC}"/>
          </ac:spMkLst>
        </pc:spChg>
        <pc:spChg chg="mod">
          <ac:chgData name="diego.mataix.caballero@alumnos.upm.es" userId="d58022e4-72d1-455c-a477-07d3a08f2e3a" providerId="ADAL" clId="{D55CBFDA-35E9-4668-A537-5A0601BDA52C}" dt="2021-03-22T19:51:20.020" v="2054" actId="1076"/>
          <ac:spMkLst>
            <pc:docMk/>
            <pc:sldMk cId="3737335552" sldId="327"/>
            <ac:spMk id="67" creationId="{F8F06817-7F56-4900-847A-4D3354CB63DF}"/>
          </ac:spMkLst>
        </pc:spChg>
        <pc:spChg chg="del mod">
          <ac:chgData name="diego.mataix.caballero@alumnos.upm.es" userId="d58022e4-72d1-455c-a477-07d3a08f2e3a" providerId="ADAL" clId="{D55CBFDA-35E9-4668-A537-5A0601BDA52C}" dt="2021-03-22T20:46:19.303" v="2229" actId="478"/>
          <ac:spMkLst>
            <pc:docMk/>
            <pc:sldMk cId="3737335552" sldId="327"/>
            <ac:spMk id="68" creationId="{5BA4EBF9-3229-4821-8523-8267242FB71E}"/>
          </ac:spMkLst>
        </pc:spChg>
        <pc:spChg chg="del mod">
          <ac:chgData name="diego.mataix.caballero@alumnos.upm.es" userId="d58022e4-72d1-455c-a477-07d3a08f2e3a" providerId="ADAL" clId="{D55CBFDA-35E9-4668-A537-5A0601BDA52C}" dt="2021-03-22T20:46:14.332" v="2228" actId="478"/>
          <ac:spMkLst>
            <pc:docMk/>
            <pc:sldMk cId="3737335552" sldId="327"/>
            <ac:spMk id="69" creationId="{94B283E9-A149-4E2E-91D0-F74F94C8404E}"/>
          </ac:spMkLst>
        </pc:spChg>
        <pc:spChg chg="mod">
          <ac:chgData name="diego.mataix.caballero@alumnos.upm.es" userId="d58022e4-72d1-455c-a477-07d3a08f2e3a" providerId="ADAL" clId="{D55CBFDA-35E9-4668-A537-5A0601BDA52C}" dt="2021-03-22T20:46:45.392" v="2270" actId="1076"/>
          <ac:spMkLst>
            <pc:docMk/>
            <pc:sldMk cId="3737335552" sldId="327"/>
            <ac:spMk id="70" creationId="{64B1A068-2F74-4BAF-B734-E008B28790AE}"/>
          </ac:spMkLst>
        </pc:spChg>
        <pc:spChg chg="mod">
          <ac:chgData name="diego.mataix.caballero@alumnos.upm.es" userId="d58022e4-72d1-455c-a477-07d3a08f2e3a" providerId="ADAL" clId="{D55CBFDA-35E9-4668-A537-5A0601BDA52C}" dt="2021-03-22T20:46:41.876" v="2269" actId="1076"/>
          <ac:spMkLst>
            <pc:docMk/>
            <pc:sldMk cId="3737335552" sldId="327"/>
            <ac:spMk id="71" creationId="{098716A4-6DF0-4A09-9FFE-55AE8BEA3B6C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72" creationId="{F02A6963-D02A-48B3-B111-5A40A5A8782C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73" creationId="{388BF442-9C8A-4486-97A1-CB518913A618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74" creationId="{A1AAEC4E-97DF-4E69-A6B8-1CC72505ABDF}"/>
          </ac:spMkLst>
        </pc:spChg>
        <pc:spChg chg="mod">
          <ac:chgData name="diego.mataix.caballero@alumnos.upm.es" userId="d58022e4-72d1-455c-a477-07d3a08f2e3a" providerId="ADAL" clId="{D55CBFDA-35E9-4668-A537-5A0601BDA52C}" dt="2021-03-22T19:50:12.660" v="2006"/>
          <ac:spMkLst>
            <pc:docMk/>
            <pc:sldMk cId="3737335552" sldId="327"/>
            <ac:spMk id="75" creationId="{EB60F073-D222-46DE-A734-EFDAFA7A049A}"/>
          </ac:spMkLst>
        </pc:spChg>
        <pc:spChg chg="del">
          <ac:chgData name="diego.mataix.caballero@alumnos.upm.es" userId="d58022e4-72d1-455c-a477-07d3a08f2e3a" providerId="ADAL" clId="{D55CBFDA-35E9-4668-A537-5A0601BDA52C}" dt="2021-03-22T18:31:55.573" v="499" actId="478"/>
          <ac:spMkLst>
            <pc:docMk/>
            <pc:sldMk cId="3737335552" sldId="327"/>
            <ac:spMk id="80" creationId="{0A13CE75-63D2-4C13-AAEE-3DED721E3C0C}"/>
          </ac:spMkLst>
        </pc:spChg>
        <pc:spChg chg="del">
          <ac:chgData name="diego.mataix.caballero@alumnos.upm.es" userId="d58022e4-72d1-455c-a477-07d3a08f2e3a" providerId="ADAL" clId="{D55CBFDA-35E9-4668-A537-5A0601BDA52C}" dt="2021-03-22T18:31:57.416" v="500" actId="478"/>
          <ac:spMkLst>
            <pc:docMk/>
            <pc:sldMk cId="3737335552" sldId="327"/>
            <ac:spMk id="81" creationId="{B7083593-A6A0-4973-8CB2-0410680EEC4D}"/>
          </ac:spMkLst>
        </pc:spChg>
        <pc:grpChg chg="mod">
          <ac:chgData name="diego.mataix.caballero@alumnos.upm.es" userId="d58022e4-72d1-455c-a477-07d3a08f2e3a" providerId="ADAL" clId="{D55CBFDA-35E9-4668-A537-5A0601BDA52C}" dt="2021-03-22T18:29:36.944" v="432"/>
          <ac:grpSpMkLst>
            <pc:docMk/>
            <pc:sldMk cId="3737335552" sldId="327"/>
            <ac:grpSpMk id="8" creationId="{C0D59702-E83B-4C89-96BF-256BA2D28F26}"/>
          </ac:grpSpMkLst>
        </pc:grpChg>
        <pc:grpChg chg="mod">
          <ac:chgData name="diego.mataix.caballero@alumnos.upm.es" userId="d58022e4-72d1-455c-a477-07d3a08f2e3a" providerId="ADAL" clId="{D55CBFDA-35E9-4668-A537-5A0601BDA52C}" dt="2021-03-22T18:30:26.610" v="440" actId="164"/>
          <ac:grpSpMkLst>
            <pc:docMk/>
            <pc:sldMk cId="3737335552" sldId="327"/>
            <ac:grpSpMk id="9" creationId="{9BA75194-1684-4920-9602-712E29FEA866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8:30:19.080" v="439" actId="164"/>
          <ac:grpSpMkLst>
            <pc:docMk/>
            <pc:sldMk cId="3737335552" sldId="327"/>
            <ac:grpSpMk id="11" creationId="{37616934-6EFB-4328-9730-3807F3A42AC5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8:30:38.775" v="441" actId="164"/>
          <ac:grpSpMkLst>
            <pc:docMk/>
            <pc:sldMk cId="3737335552" sldId="327"/>
            <ac:grpSpMk id="13" creationId="{97B958A7-A530-4452-B10A-BF19C73F2709}"/>
          </ac:grpSpMkLst>
        </pc:grpChg>
        <pc:grpChg chg="add mod">
          <ac:chgData name="diego.mataix.caballero@alumnos.upm.es" userId="d58022e4-72d1-455c-a477-07d3a08f2e3a" providerId="ADAL" clId="{D55CBFDA-35E9-4668-A537-5A0601BDA52C}" dt="2021-03-23T20:13:43.219" v="2824" actId="14100"/>
          <ac:grpSpMkLst>
            <pc:docMk/>
            <pc:sldMk cId="3737335552" sldId="327"/>
            <ac:grpSpMk id="14" creationId="{7D4839D2-AC6F-41C3-B33E-4502F642BC0E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18:21:20.004" v="219" actId="478"/>
          <ac:grpSpMkLst>
            <pc:docMk/>
            <pc:sldMk cId="3737335552" sldId="327"/>
            <ac:grpSpMk id="39" creationId="{8466AEC1-0F22-4765-951D-60E6A02353EB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19:50:12.269" v="2005" actId="478"/>
          <ac:grpSpMkLst>
            <pc:docMk/>
            <pc:sldMk cId="3737335552" sldId="327"/>
            <ac:grpSpMk id="48" creationId="{1AFB29E1-4F7E-419D-93EB-B0357345746A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9:50:12.660" v="2006"/>
          <ac:grpSpMkLst>
            <pc:docMk/>
            <pc:sldMk cId="3737335552" sldId="327"/>
            <ac:grpSpMk id="58" creationId="{A3E72B18-9102-4B99-B708-575D1CB212C3}"/>
          </ac:grpSpMkLst>
        </pc:grpChg>
        <pc:grpChg chg="mod">
          <ac:chgData name="diego.mataix.caballero@alumnos.upm.es" userId="d58022e4-72d1-455c-a477-07d3a08f2e3a" providerId="ADAL" clId="{D55CBFDA-35E9-4668-A537-5A0601BDA52C}" dt="2021-03-22T18:34:44.485" v="563" actId="1038"/>
          <ac:grpSpMkLst>
            <pc:docMk/>
            <pc:sldMk cId="3737335552" sldId="327"/>
            <ac:grpSpMk id="62" creationId="{F6B87EE4-8291-4D3B-9B14-A5BE2AC0B84A}"/>
          </ac:grpSpMkLst>
        </pc:grpChg>
      </pc:sldChg>
      <pc:sldChg chg="del">
        <pc:chgData name="diego.mataix.caballero@alumnos.upm.es" userId="d58022e4-72d1-455c-a477-07d3a08f2e3a" providerId="ADAL" clId="{D55CBFDA-35E9-4668-A537-5A0601BDA52C}" dt="2021-03-22T19:39:25.927" v="1841" actId="47"/>
        <pc:sldMkLst>
          <pc:docMk/>
          <pc:sldMk cId="1541520741" sldId="328"/>
        </pc:sldMkLst>
      </pc:sldChg>
      <pc:sldChg chg="addSp delSp modSp del mod">
        <pc:chgData name="diego.mataix.caballero@alumnos.upm.es" userId="d58022e4-72d1-455c-a477-07d3a08f2e3a" providerId="ADAL" clId="{D55CBFDA-35E9-4668-A537-5A0601BDA52C}" dt="2021-03-22T20:30:47.332" v="2196" actId="47"/>
        <pc:sldMkLst>
          <pc:docMk/>
          <pc:sldMk cId="2104179188" sldId="329"/>
        </pc:sldMkLst>
        <pc:spChg chg="add mod ord">
          <ac:chgData name="diego.mataix.caballero@alumnos.upm.es" userId="d58022e4-72d1-455c-a477-07d3a08f2e3a" providerId="ADAL" clId="{D55CBFDA-35E9-4668-A537-5A0601BDA52C}" dt="2021-03-22T19:56:31.229" v="2195" actId="20577"/>
          <ac:spMkLst>
            <pc:docMk/>
            <pc:sldMk cId="2104179188" sldId="329"/>
            <ac:spMk id="8" creationId="{6A2DCF00-81BF-4435-B42C-B0763F9F3F3D}"/>
          </ac:spMkLst>
        </pc:spChg>
        <pc:picChg chg="add del mod">
          <ac:chgData name="diego.mataix.caballero@alumnos.upm.es" userId="d58022e4-72d1-455c-a477-07d3a08f2e3a" providerId="ADAL" clId="{D55CBFDA-35E9-4668-A537-5A0601BDA52C}" dt="2021-03-22T19:55:25.871" v="2151" actId="478"/>
          <ac:picMkLst>
            <pc:docMk/>
            <pc:sldMk cId="2104179188" sldId="329"/>
            <ac:picMk id="5" creationId="{451729F3-95E6-4CFC-BE33-808762A0FC0A}"/>
          </ac:picMkLst>
        </pc:picChg>
        <pc:picChg chg="add mod">
          <ac:chgData name="diego.mataix.caballero@alumnos.upm.es" userId="d58022e4-72d1-455c-a477-07d3a08f2e3a" providerId="ADAL" clId="{D55CBFDA-35E9-4668-A537-5A0601BDA52C}" dt="2021-03-22T19:55:42.439" v="2152" actId="931"/>
          <ac:picMkLst>
            <pc:docMk/>
            <pc:sldMk cId="2104179188" sldId="329"/>
            <ac:picMk id="14" creationId="{F5C4182F-587F-4BEA-AECB-934A3AFED304}"/>
          </ac:picMkLst>
        </pc:picChg>
      </pc:sldChg>
      <pc:sldChg chg="addSp modSp add mod modNotesTx">
        <pc:chgData name="diego.mataix.caballero@alumnos.upm.es" userId="d58022e4-72d1-455c-a477-07d3a08f2e3a" providerId="ADAL" clId="{D55CBFDA-35E9-4668-A537-5A0601BDA52C}" dt="2021-03-24T09:38:42.009" v="2914" actId="20577"/>
        <pc:sldMkLst>
          <pc:docMk/>
          <pc:sldMk cId="1514448759" sldId="331"/>
        </pc:sldMkLst>
        <pc:spChg chg="mod">
          <ac:chgData name="diego.mataix.caballero@alumnos.upm.es" userId="d58022e4-72d1-455c-a477-07d3a08f2e3a" providerId="ADAL" clId="{D55CBFDA-35E9-4668-A537-5A0601BDA52C}" dt="2021-03-22T18:39:17.886" v="733" actId="20577"/>
          <ac:spMkLst>
            <pc:docMk/>
            <pc:sldMk cId="1514448759" sldId="331"/>
            <ac:spMk id="3" creationId="{D9F8E5FD-DE7C-492B-8229-802AB25ABED7}"/>
          </ac:spMkLst>
        </pc:spChg>
        <pc:spChg chg="add mod">
          <ac:chgData name="diego.mataix.caballero@alumnos.upm.es" userId="d58022e4-72d1-455c-a477-07d3a08f2e3a" providerId="ADAL" clId="{D55CBFDA-35E9-4668-A537-5A0601BDA52C}" dt="2021-03-24T09:38:42.009" v="2914" actId="20577"/>
          <ac:spMkLst>
            <pc:docMk/>
            <pc:sldMk cId="1514448759" sldId="331"/>
            <ac:spMk id="23" creationId="{04CE1994-E030-4490-8F72-E3DA34F6F54D}"/>
          </ac:spMkLst>
        </pc:spChg>
      </pc:sldChg>
      <pc:sldChg chg="addSp modSp add del mod">
        <pc:chgData name="diego.mataix.caballero@alumnos.upm.es" userId="d58022e4-72d1-455c-a477-07d3a08f2e3a" providerId="ADAL" clId="{D55CBFDA-35E9-4668-A537-5A0601BDA52C}" dt="2021-03-22T19:30:22.676" v="1617" actId="47"/>
        <pc:sldMkLst>
          <pc:docMk/>
          <pc:sldMk cId="3632814538" sldId="332"/>
        </pc:sldMkLst>
        <pc:spChg chg="mod">
          <ac:chgData name="diego.mataix.caballero@alumnos.upm.es" userId="d58022e4-72d1-455c-a477-07d3a08f2e3a" providerId="ADAL" clId="{D55CBFDA-35E9-4668-A537-5A0601BDA52C}" dt="2021-03-22T18:39:48.738" v="747" actId="20577"/>
          <ac:spMkLst>
            <pc:docMk/>
            <pc:sldMk cId="3632814538" sldId="332"/>
            <ac:spMk id="3" creationId="{D9F8E5FD-DE7C-492B-8229-802AB25ABED7}"/>
          </ac:spMkLst>
        </pc:spChg>
        <pc:spChg chg="add mod">
          <ac:chgData name="diego.mataix.caballero@alumnos.upm.es" userId="d58022e4-72d1-455c-a477-07d3a08f2e3a" providerId="ADAL" clId="{D55CBFDA-35E9-4668-A537-5A0601BDA52C}" dt="2021-03-22T18:42:10.962" v="764" actId="1076"/>
          <ac:spMkLst>
            <pc:docMk/>
            <pc:sldMk cId="3632814538" sldId="332"/>
            <ac:spMk id="8" creationId="{DEA405A5-00CC-4BA1-BED6-92A381EDF7B8}"/>
          </ac:spMkLst>
        </pc:spChg>
        <pc:spChg chg="add mod">
          <ac:chgData name="diego.mataix.caballero@alumnos.upm.es" userId="d58022e4-72d1-455c-a477-07d3a08f2e3a" providerId="ADAL" clId="{D55CBFDA-35E9-4668-A537-5A0601BDA52C}" dt="2021-03-22T18:42:04.388" v="763" actId="1076"/>
          <ac:spMkLst>
            <pc:docMk/>
            <pc:sldMk cId="3632814538" sldId="332"/>
            <ac:spMk id="9" creationId="{BD75F511-A1CC-4A91-97B0-9B5DC8B4C9E1}"/>
          </ac:spMkLst>
        </pc:spChg>
        <pc:cxnChg chg="add mod">
          <ac:chgData name="diego.mataix.caballero@alumnos.upm.es" userId="d58022e4-72d1-455c-a477-07d3a08f2e3a" providerId="ADAL" clId="{D55CBFDA-35E9-4668-A537-5A0601BDA52C}" dt="2021-03-22T18:43:00.909" v="807" actId="1076"/>
          <ac:cxnSpMkLst>
            <pc:docMk/>
            <pc:sldMk cId="3632814538" sldId="332"/>
            <ac:cxnSpMk id="10" creationId="{3BF245B6-0F3C-47FF-A10C-DF721F345F1F}"/>
          </ac:cxnSpMkLst>
        </pc:cxnChg>
      </pc:sldChg>
      <pc:sldChg chg="addSp modSp add mod">
        <pc:chgData name="diego.mataix.caballero@alumnos.upm.es" userId="d58022e4-72d1-455c-a477-07d3a08f2e3a" providerId="ADAL" clId="{D55CBFDA-35E9-4668-A537-5A0601BDA52C}" dt="2021-03-23T19:36:10.009" v="2717" actId="20577"/>
        <pc:sldMkLst>
          <pc:docMk/>
          <pc:sldMk cId="2237798572" sldId="333"/>
        </pc:sldMkLst>
        <pc:spChg chg="mod">
          <ac:chgData name="diego.mataix.caballero@alumnos.upm.es" userId="d58022e4-72d1-455c-a477-07d3a08f2e3a" providerId="ADAL" clId="{D55CBFDA-35E9-4668-A537-5A0601BDA52C}" dt="2021-03-22T18:40:17.841" v="752"/>
          <ac:spMkLst>
            <pc:docMk/>
            <pc:sldMk cId="2237798572" sldId="333"/>
            <ac:spMk id="3" creationId="{D9F8E5FD-DE7C-492B-8229-802AB25ABED7}"/>
          </ac:spMkLst>
        </pc:spChg>
        <pc:spChg chg="mod">
          <ac:chgData name="diego.mataix.caballero@alumnos.upm.es" userId="d58022e4-72d1-455c-a477-07d3a08f2e3a" providerId="ADAL" clId="{D55CBFDA-35E9-4668-A537-5A0601BDA52C}" dt="2021-03-23T19:36:10.009" v="2717" actId="20577"/>
          <ac:spMkLst>
            <pc:docMk/>
            <pc:sldMk cId="2237798572" sldId="333"/>
            <ac:spMk id="4" creationId="{99189086-D357-4A7D-9408-C93C7DFA99C4}"/>
          </ac:spMkLst>
        </pc:spChg>
        <pc:spChg chg="add mod">
          <ac:chgData name="diego.mataix.caballero@alumnos.upm.es" userId="d58022e4-72d1-455c-a477-07d3a08f2e3a" providerId="ADAL" clId="{D55CBFDA-35E9-4668-A537-5A0601BDA52C}" dt="2021-03-22T19:29:42.972" v="1601" actId="1076"/>
          <ac:spMkLst>
            <pc:docMk/>
            <pc:sldMk cId="2237798572" sldId="333"/>
            <ac:spMk id="8" creationId="{D13D309A-EDAB-4EF3-BB2C-D426FF3B6108}"/>
          </ac:spMkLst>
        </pc:spChg>
        <pc:spChg chg="add mod">
          <ac:chgData name="diego.mataix.caballero@alumnos.upm.es" userId="d58022e4-72d1-455c-a477-07d3a08f2e3a" providerId="ADAL" clId="{D55CBFDA-35E9-4668-A537-5A0601BDA52C}" dt="2021-03-22T19:29:38.818" v="1600" actId="1076"/>
          <ac:spMkLst>
            <pc:docMk/>
            <pc:sldMk cId="2237798572" sldId="333"/>
            <ac:spMk id="9" creationId="{AD1A42F5-6C41-43C6-861D-CDA063FE4F03}"/>
          </ac:spMkLst>
        </pc:spChg>
        <pc:spChg chg="add mod">
          <ac:chgData name="diego.mataix.caballero@alumnos.upm.es" userId="d58022e4-72d1-455c-a477-07d3a08f2e3a" providerId="ADAL" clId="{D55CBFDA-35E9-4668-A537-5A0601BDA52C}" dt="2021-03-22T19:23:48.737" v="1434" actId="1035"/>
          <ac:spMkLst>
            <pc:docMk/>
            <pc:sldMk cId="2237798572" sldId="333"/>
            <ac:spMk id="15" creationId="{8498FD84-B92D-475D-BC29-23C1D1D34DCF}"/>
          </ac:spMkLst>
        </pc:spChg>
        <pc:spChg chg="add mod">
          <ac:chgData name="diego.mataix.caballero@alumnos.upm.es" userId="d58022e4-72d1-455c-a477-07d3a08f2e3a" providerId="ADAL" clId="{D55CBFDA-35E9-4668-A537-5A0601BDA52C}" dt="2021-03-22T19:23:48.737" v="1434" actId="1035"/>
          <ac:spMkLst>
            <pc:docMk/>
            <pc:sldMk cId="2237798572" sldId="333"/>
            <ac:spMk id="16" creationId="{EFEC417C-9408-42FE-90C1-A7666782F101}"/>
          </ac:spMkLst>
        </pc:spChg>
        <pc:spChg chg="add mod">
          <ac:chgData name="diego.mataix.caballero@alumnos.upm.es" userId="d58022e4-72d1-455c-a477-07d3a08f2e3a" providerId="ADAL" clId="{D55CBFDA-35E9-4668-A537-5A0601BDA52C}" dt="2021-03-22T19:29:19.412" v="1599" actId="20577"/>
          <ac:spMkLst>
            <pc:docMk/>
            <pc:sldMk cId="2237798572" sldId="333"/>
            <ac:spMk id="18" creationId="{C43676B1-16B5-4DB5-B874-3CE2DB966306}"/>
          </ac:spMkLst>
        </pc:spChg>
        <pc:spChg chg="add mod">
          <ac:chgData name="diego.mataix.caballero@alumnos.upm.es" userId="d58022e4-72d1-455c-a477-07d3a08f2e3a" providerId="ADAL" clId="{D55CBFDA-35E9-4668-A537-5A0601BDA52C}" dt="2021-03-22T19:33:45.901" v="1634" actId="1076"/>
          <ac:spMkLst>
            <pc:docMk/>
            <pc:sldMk cId="2237798572" sldId="333"/>
            <ac:spMk id="19" creationId="{74294938-BD36-444A-A1EE-B79D76B094E7}"/>
          </ac:spMkLst>
        </pc:spChg>
        <pc:picChg chg="add mod modCrop">
          <ac:chgData name="diego.mataix.caballero@alumnos.upm.es" userId="d58022e4-72d1-455c-a477-07d3a08f2e3a" providerId="ADAL" clId="{D55CBFDA-35E9-4668-A537-5A0601BDA52C}" dt="2021-03-22T19:23:48.737" v="1434" actId="1035"/>
          <ac:picMkLst>
            <pc:docMk/>
            <pc:sldMk cId="2237798572" sldId="333"/>
            <ac:picMk id="7" creationId="{8E830F0E-7CCB-487E-90AD-3AAF17AAD57B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23:48.737" v="1434" actId="1035"/>
          <ac:picMkLst>
            <pc:docMk/>
            <pc:sldMk cId="2237798572" sldId="333"/>
            <ac:picMk id="12" creationId="{C716A297-310E-41B0-A9F4-2D6C57A0A276}"/>
          </ac:picMkLst>
        </pc:picChg>
        <pc:cxnChg chg="add mod">
          <ac:chgData name="diego.mataix.caballero@alumnos.upm.es" userId="d58022e4-72d1-455c-a477-07d3a08f2e3a" providerId="ADAL" clId="{D55CBFDA-35E9-4668-A537-5A0601BDA52C}" dt="2021-03-22T19:23:02.199" v="1404" actId="1035"/>
          <ac:cxnSpMkLst>
            <pc:docMk/>
            <pc:sldMk cId="2237798572" sldId="333"/>
            <ac:cxnSpMk id="10" creationId="{13B75932-9D97-4787-BD4E-79D5DB2F93CC}"/>
          </ac:cxnSpMkLst>
        </pc:cxnChg>
      </pc:sldChg>
      <pc:sldChg chg="addSp modSp add del mod">
        <pc:chgData name="diego.mataix.caballero@alumnos.upm.es" userId="d58022e4-72d1-455c-a477-07d3a08f2e3a" providerId="ADAL" clId="{D55CBFDA-35E9-4668-A537-5A0601BDA52C}" dt="2021-03-22T19:30:06.616" v="1610" actId="47"/>
        <pc:sldMkLst>
          <pc:docMk/>
          <pc:sldMk cId="3248762013" sldId="334"/>
        </pc:sldMkLst>
        <pc:spChg chg="mod">
          <ac:chgData name="diego.mataix.caballero@alumnos.upm.es" userId="d58022e4-72d1-455c-a477-07d3a08f2e3a" providerId="ADAL" clId="{D55CBFDA-35E9-4668-A537-5A0601BDA52C}" dt="2021-03-22T18:40:27.975" v="757"/>
          <ac:spMkLst>
            <pc:docMk/>
            <pc:sldMk cId="3248762013" sldId="334"/>
            <ac:spMk id="3" creationId="{D9F8E5FD-DE7C-492B-8229-802AB25ABED7}"/>
          </ac:spMkLst>
        </pc:spChg>
        <pc:spChg chg="add mod">
          <ac:chgData name="diego.mataix.caballero@alumnos.upm.es" userId="d58022e4-72d1-455c-a477-07d3a08f2e3a" providerId="ADAL" clId="{D55CBFDA-35E9-4668-A537-5A0601BDA52C}" dt="2021-03-22T18:42:38.266" v="800"/>
          <ac:spMkLst>
            <pc:docMk/>
            <pc:sldMk cId="3248762013" sldId="334"/>
            <ac:spMk id="8" creationId="{B96907A5-8CDD-4416-AF77-68124DC0D786}"/>
          </ac:spMkLst>
        </pc:spChg>
        <pc:spChg chg="add mod">
          <ac:chgData name="diego.mataix.caballero@alumnos.upm.es" userId="d58022e4-72d1-455c-a477-07d3a08f2e3a" providerId="ADAL" clId="{D55CBFDA-35E9-4668-A537-5A0601BDA52C}" dt="2021-03-22T18:42:38.266" v="800"/>
          <ac:spMkLst>
            <pc:docMk/>
            <pc:sldMk cId="3248762013" sldId="334"/>
            <ac:spMk id="9" creationId="{F37CEC93-C411-47D2-83BA-B614F4C77567}"/>
          </ac:spMkLst>
        </pc:spChg>
        <pc:cxnChg chg="add mod">
          <ac:chgData name="diego.mataix.caballero@alumnos.upm.es" userId="d58022e4-72d1-455c-a477-07d3a08f2e3a" providerId="ADAL" clId="{D55CBFDA-35E9-4668-A537-5A0601BDA52C}" dt="2021-03-22T18:43:03.897" v="809"/>
          <ac:cxnSpMkLst>
            <pc:docMk/>
            <pc:sldMk cId="3248762013" sldId="334"/>
            <ac:cxnSpMk id="10" creationId="{E7E8B036-0D74-4B45-84C8-599E6277DC13}"/>
          </ac:cxnSpMkLst>
        </pc:cxnChg>
      </pc:sldChg>
      <pc:sldChg chg="addSp delSp modSp mod">
        <pc:chgData name="diego.mataix.caballero@alumnos.upm.es" userId="d58022e4-72d1-455c-a477-07d3a08f2e3a" providerId="ADAL" clId="{D55CBFDA-35E9-4668-A537-5A0601BDA52C}" dt="2021-03-23T19:37:16.746" v="2745" actId="20577"/>
        <pc:sldMkLst>
          <pc:docMk/>
          <pc:sldMk cId="389370013" sldId="335"/>
        </pc:sldMkLst>
        <pc:spChg chg="del">
          <ac:chgData name="diego.mataix.caballero@alumnos.upm.es" userId="d58022e4-72d1-455c-a477-07d3a08f2e3a" providerId="ADAL" clId="{D55CBFDA-35E9-4668-A537-5A0601BDA52C}" dt="2021-03-23T19:37:13.813" v="2743" actId="478"/>
          <ac:spMkLst>
            <pc:docMk/>
            <pc:sldMk cId="389370013" sldId="335"/>
            <ac:spMk id="4" creationId="{99189086-D357-4A7D-9408-C93C7DFA99C4}"/>
          </ac:spMkLst>
        </pc:spChg>
        <pc:spChg chg="add mod">
          <ac:chgData name="diego.mataix.caballero@alumnos.upm.es" userId="d58022e4-72d1-455c-a477-07d3a08f2e3a" providerId="ADAL" clId="{D55CBFDA-35E9-4668-A537-5A0601BDA52C}" dt="2021-03-23T19:37:16.746" v="2745" actId="20577"/>
          <ac:spMkLst>
            <pc:docMk/>
            <pc:sldMk cId="389370013" sldId="335"/>
            <ac:spMk id="17" creationId="{83E08E89-72D2-4BEC-95F8-E96C94840D8D}"/>
          </ac:spMkLst>
        </pc:spChg>
      </pc:sldChg>
      <pc:sldChg chg="addSp delSp modSp add mod addAnim delAnim modAnim modShow">
        <pc:chgData name="diego.mataix.caballero@alumnos.upm.es" userId="d58022e4-72d1-455c-a477-07d3a08f2e3a" providerId="ADAL" clId="{D55CBFDA-35E9-4668-A537-5A0601BDA52C}" dt="2021-03-23T19:36:19.308" v="2719" actId="20577"/>
        <pc:sldMkLst>
          <pc:docMk/>
          <pc:sldMk cId="2965135364" sldId="336"/>
        </pc:sldMkLst>
        <pc:spChg chg="mod">
          <ac:chgData name="diego.mataix.caballero@alumnos.upm.es" userId="d58022e4-72d1-455c-a477-07d3a08f2e3a" providerId="ADAL" clId="{D55CBFDA-35E9-4668-A537-5A0601BDA52C}" dt="2021-03-22T18:42:28.843" v="798" actId="20577"/>
          <ac:spMkLst>
            <pc:docMk/>
            <pc:sldMk cId="2965135364" sldId="336"/>
            <ac:spMk id="3" creationId="{D9F8E5FD-DE7C-492B-8229-802AB25ABED7}"/>
          </ac:spMkLst>
        </pc:spChg>
        <pc:spChg chg="mod">
          <ac:chgData name="diego.mataix.caballero@alumnos.upm.es" userId="d58022e4-72d1-455c-a477-07d3a08f2e3a" providerId="ADAL" clId="{D55CBFDA-35E9-4668-A537-5A0601BDA52C}" dt="2021-03-23T19:36:19.308" v="2719" actId="20577"/>
          <ac:spMkLst>
            <pc:docMk/>
            <pc:sldMk cId="2965135364" sldId="336"/>
            <ac:spMk id="4" creationId="{99189086-D357-4A7D-9408-C93C7DFA99C4}"/>
          </ac:spMkLst>
        </pc:spChg>
        <pc:spChg chg="add del mod">
          <ac:chgData name="diego.mataix.caballero@alumnos.upm.es" userId="d58022e4-72d1-455c-a477-07d3a08f2e3a" providerId="ADAL" clId="{D55CBFDA-35E9-4668-A537-5A0601BDA52C}" dt="2021-03-22T19:07:58.968" v="1176" actId="478"/>
          <ac:spMkLst>
            <pc:docMk/>
            <pc:sldMk cId="2965135364" sldId="336"/>
            <ac:spMk id="5" creationId="{5D5B1803-6001-4242-9948-C52A92F13A47}"/>
          </ac:spMkLst>
        </pc:spChg>
        <pc:spChg chg="mod">
          <ac:chgData name="diego.mataix.caballero@alumnos.upm.es" userId="d58022e4-72d1-455c-a477-07d3a08f2e3a" providerId="ADAL" clId="{D55CBFDA-35E9-4668-A537-5A0601BDA52C}" dt="2021-03-22T18:43:23.018" v="813" actId="20577"/>
          <ac:spMkLst>
            <pc:docMk/>
            <pc:sldMk cId="2965135364" sldId="336"/>
            <ac:spMk id="13" creationId="{82D08B67-C194-4308-A9C9-D6422905C069}"/>
          </ac:spMkLst>
        </pc:spChg>
        <pc:spChg chg="add mod">
          <ac:chgData name="diego.mataix.caballero@alumnos.upm.es" userId="d58022e4-72d1-455c-a477-07d3a08f2e3a" providerId="ADAL" clId="{D55CBFDA-35E9-4668-A537-5A0601BDA52C}" dt="2021-03-22T19:16:29.168" v="1321" actId="164"/>
          <ac:spMkLst>
            <pc:docMk/>
            <pc:sldMk cId="2965135364" sldId="336"/>
            <ac:spMk id="17" creationId="{35390A88-11C9-4E7C-BF8D-3716941577F5}"/>
          </ac:spMkLst>
        </pc:spChg>
        <pc:spChg chg="add mod">
          <ac:chgData name="diego.mataix.caballero@alumnos.upm.es" userId="d58022e4-72d1-455c-a477-07d3a08f2e3a" providerId="ADAL" clId="{D55CBFDA-35E9-4668-A537-5A0601BDA52C}" dt="2021-03-22T19:16:34.227" v="1322" actId="164"/>
          <ac:spMkLst>
            <pc:docMk/>
            <pc:sldMk cId="2965135364" sldId="336"/>
            <ac:spMk id="18" creationId="{FFC548FC-BEBB-4876-9816-172DC86C8A2D}"/>
          </ac:spMkLst>
        </pc:spChg>
        <pc:spChg chg="add mod">
          <ac:chgData name="diego.mataix.caballero@alumnos.upm.es" userId="d58022e4-72d1-455c-a477-07d3a08f2e3a" providerId="ADAL" clId="{D55CBFDA-35E9-4668-A537-5A0601BDA52C}" dt="2021-03-22T19:16:41.867" v="1324" actId="164"/>
          <ac:spMkLst>
            <pc:docMk/>
            <pc:sldMk cId="2965135364" sldId="336"/>
            <ac:spMk id="19" creationId="{314F695A-8647-43AF-AB82-354CFB829F05}"/>
          </ac:spMkLst>
        </pc:spChg>
        <pc:spChg chg="add mod">
          <ac:chgData name="diego.mataix.caballero@alumnos.upm.es" userId="d58022e4-72d1-455c-a477-07d3a08f2e3a" providerId="ADAL" clId="{D55CBFDA-35E9-4668-A537-5A0601BDA52C}" dt="2021-03-22T19:16:38.007" v="1323" actId="164"/>
          <ac:spMkLst>
            <pc:docMk/>
            <pc:sldMk cId="2965135364" sldId="336"/>
            <ac:spMk id="20" creationId="{A82439D2-0F06-4F81-BA41-37BA32759D15}"/>
          </ac:spMkLst>
        </pc:spChg>
        <pc:spChg chg="mod">
          <ac:chgData name="diego.mataix.caballero@alumnos.upm.es" userId="d58022e4-72d1-455c-a477-07d3a08f2e3a" providerId="ADAL" clId="{D55CBFDA-35E9-4668-A537-5A0601BDA52C}" dt="2021-03-22T21:02:03.877" v="2324"/>
          <ac:spMkLst>
            <pc:docMk/>
            <pc:sldMk cId="2965135364" sldId="336"/>
            <ac:spMk id="27" creationId="{A5616005-DC25-4ECF-990A-D59AD766C7DC}"/>
          </ac:spMkLst>
        </pc:spChg>
        <pc:grpChg chg="add mod">
          <ac:chgData name="diego.mataix.caballero@alumnos.upm.es" userId="d58022e4-72d1-455c-a477-07d3a08f2e3a" providerId="ADAL" clId="{D55CBFDA-35E9-4668-A537-5A0601BDA52C}" dt="2021-03-22T19:16:29.168" v="1321" actId="164"/>
          <ac:grpSpMkLst>
            <pc:docMk/>
            <pc:sldMk cId="2965135364" sldId="336"/>
            <ac:grpSpMk id="21" creationId="{AE7692A5-FBEB-4D0A-9FFD-ED24497AB17E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23:42:01.432" v="2604" actId="21"/>
          <ac:grpSpMkLst>
            <pc:docMk/>
            <pc:sldMk cId="2965135364" sldId="336"/>
            <ac:grpSpMk id="22" creationId="{6F8478D4-1C88-4445-A336-CE8CA8198F1F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23:42:02.943" v="2606" actId="21"/>
          <ac:grpSpMkLst>
            <pc:docMk/>
            <pc:sldMk cId="2965135364" sldId="336"/>
            <ac:grpSpMk id="23" creationId="{6AEF70E9-F0D7-4F18-B211-1EEE05CF5DCE}"/>
          </ac:grpSpMkLst>
        </pc:grpChg>
        <pc:grpChg chg="add mod">
          <ac:chgData name="diego.mataix.caballero@alumnos.upm.es" userId="d58022e4-72d1-455c-a477-07d3a08f2e3a" providerId="ADAL" clId="{D55CBFDA-35E9-4668-A537-5A0601BDA52C}" dt="2021-03-22T19:16:41.867" v="1324" actId="164"/>
          <ac:grpSpMkLst>
            <pc:docMk/>
            <pc:sldMk cId="2965135364" sldId="336"/>
            <ac:grpSpMk id="24" creationId="{8091E795-4834-4A80-8787-C494359031D3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21:02:04.505" v="2325"/>
          <ac:grpSpMkLst>
            <pc:docMk/>
            <pc:sldMk cId="2965135364" sldId="336"/>
            <ac:grpSpMk id="25" creationId="{57E24C28-725F-4B5F-9A6E-B5CF3433E64A}"/>
          </ac:grpSpMkLst>
        </pc:grpChg>
        <pc:picChg chg="add mod modCrop">
          <ac:chgData name="diego.mataix.caballero@alumnos.upm.es" userId="d58022e4-72d1-455c-a477-07d3a08f2e3a" providerId="ADAL" clId="{D55CBFDA-35E9-4668-A537-5A0601BDA52C}" dt="2021-03-22T19:16:29.168" v="1321" actId="164"/>
          <ac:picMkLst>
            <pc:docMk/>
            <pc:sldMk cId="2965135364" sldId="336"/>
            <ac:picMk id="8" creationId="{5E16E147-DD45-4474-A8E4-2880DA537B2D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16:38.007" v="1323" actId="164"/>
          <ac:picMkLst>
            <pc:docMk/>
            <pc:sldMk cId="2965135364" sldId="336"/>
            <ac:picMk id="10" creationId="{8FF74672-88CB-48BA-9970-15EEB3AA84A1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16:34.227" v="1322" actId="164"/>
          <ac:picMkLst>
            <pc:docMk/>
            <pc:sldMk cId="2965135364" sldId="336"/>
            <ac:picMk id="12" creationId="{E20A3965-0490-4AFA-A0B7-5FE5DCDE8061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16:41.867" v="1324" actId="164"/>
          <ac:picMkLst>
            <pc:docMk/>
            <pc:sldMk cId="2965135364" sldId="336"/>
            <ac:picMk id="16" creationId="{4D434509-7B11-4E21-B860-E7CE45C64ED7}"/>
          </ac:picMkLst>
        </pc:picChg>
        <pc:picChg chg="mod">
          <ac:chgData name="diego.mataix.caballero@alumnos.upm.es" userId="d58022e4-72d1-455c-a477-07d3a08f2e3a" providerId="ADAL" clId="{D55CBFDA-35E9-4668-A537-5A0601BDA52C}" dt="2021-03-22T21:02:03.877" v="2324"/>
          <ac:picMkLst>
            <pc:docMk/>
            <pc:sldMk cId="2965135364" sldId="336"/>
            <ac:picMk id="26" creationId="{000E651E-3268-4437-8B01-E340BB470F21}"/>
          </ac:picMkLst>
        </pc:picChg>
      </pc:sldChg>
      <pc:sldChg chg="addSp delSp modSp add mod modAnim">
        <pc:chgData name="diego.mataix.caballero@alumnos.upm.es" userId="d58022e4-72d1-455c-a477-07d3a08f2e3a" providerId="ADAL" clId="{D55CBFDA-35E9-4668-A537-5A0601BDA52C}" dt="2021-03-23T20:13:09.868" v="2820" actId="20577"/>
        <pc:sldMkLst>
          <pc:docMk/>
          <pc:sldMk cId="1454020563" sldId="337"/>
        </pc:sldMkLst>
        <pc:spChg chg="mod">
          <ac:chgData name="diego.mataix.caballero@alumnos.upm.es" userId="d58022e4-72d1-455c-a477-07d3a08f2e3a" providerId="ADAL" clId="{D55CBFDA-35E9-4668-A537-5A0601BDA52C}" dt="2021-03-22T23:50:00.449" v="2672" actId="20577"/>
          <ac:spMkLst>
            <pc:docMk/>
            <pc:sldMk cId="1454020563" sldId="337"/>
            <ac:spMk id="3" creationId="{D9F8E5FD-DE7C-492B-8229-802AB25ABED7}"/>
          </ac:spMkLst>
        </pc:spChg>
        <pc:spChg chg="del">
          <ac:chgData name="diego.mataix.caballero@alumnos.upm.es" userId="d58022e4-72d1-455c-a477-07d3a08f2e3a" providerId="ADAL" clId="{D55CBFDA-35E9-4668-A537-5A0601BDA52C}" dt="2021-03-23T19:35:18.859" v="2708" actId="478"/>
          <ac:spMkLst>
            <pc:docMk/>
            <pc:sldMk cId="1454020563" sldId="337"/>
            <ac:spMk id="4" creationId="{99189086-D357-4A7D-9408-C93C7DFA99C4}"/>
          </ac:spMkLst>
        </pc:spChg>
        <pc:spChg chg="del">
          <ac:chgData name="diego.mataix.caballero@alumnos.upm.es" userId="d58022e4-72d1-455c-a477-07d3a08f2e3a" providerId="ADAL" clId="{D55CBFDA-35E9-4668-A537-5A0601BDA52C}" dt="2021-03-22T18:45:45.252" v="942" actId="478"/>
          <ac:spMkLst>
            <pc:docMk/>
            <pc:sldMk cId="1454020563" sldId="337"/>
            <ac:spMk id="17" creationId="{F95E61F6-F6F6-4E6D-9A07-0CA8B361C38B}"/>
          </ac:spMkLst>
        </pc:spChg>
        <pc:spChg chg="del">
          <ac:chgData name="diego.mataix.caballero@alumnos.upm.es" userId="d58022e4-72d1-455c-a477-07d3a08f2e3a" providerId="ADAL" clId="{D55CBFDA-35E9-4668-A537-5A0601BDA52C}" dt="2021-03-22T18:46:21.718" v="957" actId="21"/>
          <ac:spMkLst>
            <pc:docMk/>
            <pc:sldMk cId="1454020563" sldId="337"/>
            <ac:spMk id="20" creationId="{6E85F1AA-FA64-4A3D-8F55-912B9BE08DF2}"/>
          </ac:spMkLst>
        </pc:spChg>
        <pc:spChg chg="add del mod">
          <ac:chgData name="diego.mataix.caballero@alumnos.upm.es" userId="d58022e4-72d1-455c-a477-07d3a08f2e3a" providerId="ADAL" clId="{D55CBFDA-35E9-4668-A537-5A0601BDA52C}" dt="2021-03-23T19:35:17.503" v="2707"/>
          <ac:spMkLst>
            <pc:docMk/>
            <pc:sldMk cId="1454020563" sldId="337"/>
            <ac:spMk id="23" creationId="{E72F1D27-8300-48D1-9AE8-66B7BE6894C8}"/>
          </ac:spMkLst>
        </pc:spChg>
        <pc:spChg chg="add mod">
          <ac:chgData name="diego.mataix.caballero@alumnos.upm.es" userId="d58022e4-72d1-455c-a477-07d3a08f2e3a" providerId="ADAL" clId="{D55CBFDA-35E9-4668-A537-5A0601BDA52C}" dt="2021-03-23T19:35:21.150" v="2710" actId="20577"/>
          <ac:spMkLst>
            <pc:docMk/>
            <pc:sldMk cId="1454020563" sldId="337"/>
            <ac:spMk id="24" creationId="{7CE848E4-5F06-46E4-AD24-199EB2467505}"/>
          </ac:spMkLst>
        </pc:spChg>
        <pc:spChg chg="del">
          <ac:chgData name="diego.mataix.caballero@alumnos.upm.es" userId="d58022e4-72d1-455c-a477-07d3a08f2e3a" providerId="ADAL" clId="{D55CBFDA-35E9-4668-A537-5A0601BDA52C}" dt="2021-03-22T18:45:47.065" v="943" actId="478"/>
          <ac:spMkLst>
            <pc:docMk/>
            <pc:sldMk cId="1454020563" sldId="337"/>
            <ac:spMk id="29" creationId="{03ED9AEB-8906-4B5C-AFE2-F514711349DB}"/>
          </ac:spMkLst>
        </pc:spChg>
        <pc:spChg chg="del">
          <ac:chgData name="diego.mataix.caballero@alumnos.upm.es" userId="d58022e4-72d1-455c-a477-07d3a08f2e3a" providerId="ADAL" clId="{D55CBFDA-35E9-4668-A537-5A0601BDA52C}" dt="2021-03-22T18:45:48.762" v="944" actId="478"/>
          <ac:spMkLst>
            <pc:docMk/>
            <pc:sldMk cId="1454020563" sldId="337"/>
            <ac:spMk id="31" creationId="{20D6F6E0-C899-41D6-AD67-0B6010F8DE88}"/>
          </ac:spMkLst>
        </pc:spChg>
        <pc:spChg chg="del">
          <ac:chgData name="diego.mataix.caballero@alumnos.upm.es" userId="d58022e4-72d1-455c-a477-07d3a08f2e3a" providerId="ADAL" clId="{D55CBFDA-35E9-4668-A537-5A0601BDA52C}" dt="2021-03-22T18:46:15.729" v="956" actId="478"/>
          <ac:spMkLst>
            <pc:docMk/>
            <pc:sldMk cId="1454020563" sldId="337"/>
            <ac:spMk id="32" creationId="{7801E4D0-D065-47B2-AB79-464CC1D98DD4}"/>
          </ac:spMkLst>
        </pc:spChg>
        <pc:spChg chg="del">
          <ac:chgData name="diego.mataix.caballero@alumnos.upm.es" userId="d58022e4-72d1-455c-a477-07d3a08f2e3a" providerId="ADAL" clId="{D55CBFDA-35E9-4668-A537-5A0601BDA52C}" dt="2021-03-22T18:45:50.057" v="945" actId="478"/>
          <ac:spMkLst>
            <pc:docMk/>
            <pc:sldMk cId="1454020563" sldId="337"/>
            <ac:spMk id="33" creationId="{200437B9-504A-4B37-A59B-DF450AC45CD8}"/>
          </ac:spMkLst>
        </pc:spChg>
        <pc:spChg chg="del">
          <ac:chgData name="diego.mataix.caballero@alumnos.upm.es" userId="d58022e4-72d1-455c-a477-07d3a08f2e3a" providerId="ADAL" clId="{D55CBFDA-35E9-4668-A537-5A0601BDA52C}" dt="2021-03-22T18:46:04.868" v="954" actId="478"/>
          <ac:spMkLst>
            <pc:docMk/>
            <pc:sldMk cId="1454020563" sldId="337"/>
            <ac:spMk id="35" creationId="{F577DB71-F284-4AEC-B786-82F41EE0A05F}"/>
          </ac:spMkLst>
        </pc:spChg>
        <pc:spChg chg="del">
          <ac:chgData name="diego.mataix.caballero@alumnos.upm.es" userId="d58022e4-72d1-455c-a477-07d3a08f2e3a" providerId="ADAL" clId="{D55CBFDA-35E9-4668-A537-5A0601BDA52C}" dt="2021-03-22T18:45:52.169" v="947" actId="478"/>
          <ac:spMkLst>
            <pc:docMk/>
            <pc:sldMk cId="1454020563" sldId="337"/>
            <ac:spMk id="36" creationId="{1C14D2B6-4D6C-4310-9CAB-78840A3A4C8E}"/>
          </ac:spMkLst>
        </pc:spChg>
        <pc:spChg chg="add del mod ord">
          <ac:chgData name="diego.mataix.caballero@alumnos.upm.es" userId="d58022e4-72d1-455c-a477-07d3a08f2e3a" providerId="ADAL" clId="{D55CBFDA-35E9-4668-A537-5A0601BDA52C}" dt="2021-03-22T23:40:38.850" v="2593" actId="167"/>
          <ac:spMkLst>
            <pc:docMk/>
            <pc:sldMk cId="1454020563" sldId="337"/>
            <ac:spMk id="38" creationId="{FFC1EFB2-AADF-4013-BDB3-4A87B04EA2B9}"/>
          </ac:spMkLst>
        </pc:spChg>
        <pc:spChg chg="del">
          <ac:chgData name="diego.mataix.caballero@alumnos.upm.es" userId="d58022e4-72d1-455c-a477-07d3a08f2e3a" providerId="ADAL" clId="{D55CBFDA-35E9-4668-A537-5A0601BDA52C}" dt="2021-03-22T18:46:45.654" v="968" actId="478"/>
          <ac:spMkLst>
            <pc:docMk/>
            <pc:sldMk cId="1454020563" sldId="337"/>
            <ac:spMk id="42" creationId="{3622BF28-C525-4BD9-AF71-8B9A78F71C04}"/>
          </ac:spMkLst>
        </pc:spChg>
        <pc:spChg chg="del topLvl">
          <ac:chgData name="diego.mataix.caballero@alumnos.upm.es" userId="d58022e4-72d1-455c-a477-07d3a08f2e3a" providerId="ADAL" clId="{D55CBFDA-35E9-4668-A537-5A0601BDA52C}" dt="2021-03-22T18:46:08.162" v="955" actId="478"/>
          <ac:spMkLst>
            <pc:docMk/>
            <pc:sldMk cId="1454020563" sldId="337"/>
            <ac:spMk id="43" creationId="{1FAC1644-2A5D-4BFC-879F-F9B138621F18}"/>
          </ac:spMkLst>
        </pc:spChg>
        <pc:spChg chg="del">
          <ac:chgData name="diego.mataix.caballero@alumnos.upm.es" userId="d58022e4-72d1-455c-a477-07d3a08f2e3a" providerId="ADAL" clId="{D55CBFDA-35E9-4668-A537-5A0601BDA52C}" dt="2021-03-22T18:45:51.201" v="946" actId="478"/>
          <ac:spMkLst>
            <pc:docMk/>
            <pc:sldMk cId="1454020563" sldId="337"/>
            <ac:spMk id="44" creationId="{BD83870D-813F-415C-A011-AEE394BC7B81}"/>
          </ac:spMkLst>
        </pc:spChg>
        <pc:spChg chg="del">
          <ac:chgData name="diego.mataix.caballero@alumnos.upm.es" userId="d58022e4-72d1-455c-a477-07d3a08f2e3a" providerId="ADAL" clId="{D55CBFDA-35E9-4668-A537-5A0601BDA52C}" dt="2021-03-22T18:45:56.449" v="951" actId="478"/>
          <ac:spMkLst>
            <pc:docMk/>
            <pc:sldMk cId="1454020563" sldId="337"/>
            <ac:spMk id="45" creationId="{0BB23076-89CB-40A9-A987-785080205827}"/>
          </ac:spMkLst>
        </pc:spChg>
        <pc:spChg chg="del">
          <ac:chgData name="diego.mataix.caballero@alumnos.upm.es" userId="d58022e4-72d1-455c-a477-07d3a08f2e3a" providerId="ADAL" clId="{D55CBFDA-35E9-4668-A537-5A0601BDA52C}" dt="2021-03-22T18:45:53.372" v="948" actId="478"/>
          <ac:spMkLst>
            <pc:docMk/>
            <pc:sldMk cId="1454020563" sldId="337"/>
            <ac:spMk id="46" creationId="{EC9A0857-8014-48E1-94AE-5A1AAD855FBE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8.604" v="2692"/>
          <ac:spMkLst>
            <pc:docMk/>
            <pc:sldMk cId="1454020563" sldId="337"/>
            <ac:spMk id="47" creationId="{99243E08-BC55-4D1E-9DD9-D4CFFECF8ADD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1.826" v="2690" actId="20577"/>
          <ac:spMkLst>
            <pc:docMk/>
            <pc:sldMk cId="1454020563" sldId="337"/>
            <ac:spMk id="49" creationId="{B0BCBA5A-BEAA-48EA-A4F5-91BB13972735}"/>
          </ac:spMkLst>
        </pc:spChg>
        <pc:spChg chg="del">
          <ac:chgData name="diego.mataix.caballero@alumnos.upm.es" userId="d58022e4-72d1-455c-a477-07d3a08f2e3a" providerId="ADAL" clId="{D55CBFDA-35E9-4668-A537-5A0601BDA52C}" dt="2021-03-22T18:46:48.049" v="969" actId="21"/>
          <ac:spMkLst>
            <pc:docMk/>
            <pc:sldMk cId="1454020563" sldId="337"/>
            <ac:spMk id="51" creationId="{C0A2FAF6-2700-4DC5-B5DC-72CF71FD357E}"/>
          </ac:spMkLst>
        </pc:spChg>
        <pc:spChg chg="add del">
          <ac:chgData name="diego.mataix.caballero@alumnos.upm.es" userId="d58022e4-72d1-455c-a477-07d3a08f2e3a" providerId="ADAL" clId="{D55CBFDA-35E9-4668-A537-5A0601BDA52C}" dt="2021-03-22T18:53:35.687" v="1063" actId="22"/>
          <ac:spMkLst>
            <pc:docMk/>
            <pc:sldMk cId="1454020563" sldId="337"/>
            <ac:spMk id="58" creationId="{7916C078-C4F0-418D-8EE8-CC097B0D67D0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1.826" v="2690" actId="20577"/>
          <ac:spMkLst>
            <pc:docMk/>
            <pc:sldMk cId="1454020563" sldId="337"/>
            <ac:spMk id="59" creationId="{FCD743B0-FEF7-43E9-9038-06EEB0C249B6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8.604" v="2692"/>
          <ac:spMkLst>
            <pc:docMk/>
            <pc:sldMk cId="1454020563" sldId="337"/>
            <ac:spMk id="60" creationId="{DBFD76A7-B40B-4115-A764-80CAE9F332DB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1.826" v="2690" actId="20577"/>
          <ac:spMkLst>
            <pc:docMk/>
            <pc:sldMk cId="1454020563" sldId="337"/>
            <ac:spMk id="61" creationId="{77967E2A-F10D-40CD-82A1-E6ED464B05D3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8.604" v="2692"/>
          <ac:spMkLst>
            <pc:docMk/>
            <pc:sldMk cId="1454020563" sldId="337"/>
            <ac:spMk id="63" creationId="{9A4CEFD8-9BBF-4351-939A-2E1965488908}"/>
          </ac:spMkLst>
        </pc:spChg>
        <pc:spChg chg="del topLvl">
          <ac:chgData name="diego.mataix.caballero@alumnos.upm.es" userId="d58022e4-72d1-455c-a477-07d3a08f2e3a" providerId="ADAL" clId="{D55CBFDA-35E9-4668-A537-5A0601BDA52C}" dt="2021-03-22T18:46:42.778" v="967" actId="478"/>
          <ac:spMkLst>
            <pc:docMk/>
            <pc:sldMk cId="1454020563" sldId="337"/>
            <ac:spMk id="64" creationId="{A56E1B3C-112C-4217-9FDE-4F02ADA2AA9A}"/>
          </ac:spMkLst>
        </pc:spChg>
        <pc:spChg chg="mod topLvl">
          <ac:chgData name="diego.mataix.caballero@alumnos.upm.es" userId="d58022e4-72d1-455c-a477-07d3a08f2e3a" providerId="ADAL" clId="{D55CBFDA-35E9-4668-A537-5A0601BDA52C}" dt="2021-03-22T23:40:48.096" v="2594" actId="164"/>
          <ac:spMkLst>
            <pc:docMk/>
            <pc:sldMk cId="1454020563" sldId="337"/>
            <ac:spMk id="65" creationId="{4FFA9F67-1B35-4B94-82E6-CEBF2C3C24FC}"/>
          </ac:spMkLst>
        </pc:spChg>
        <pc:spChg chg="del">
          <ac:chgData name="diego.mataix.caballero@alumnos.upm.es" userId="d58022e4-72d1-455c-a477-07d3a08f2e3a" providerId="ADAL" clId="{D55CBFDA-35E9-4668-A537-5A0601BDA52C}" dt="2021-03-22T18:46:35.178" v="964" actId="478"/>
          <ac:spMkLst>
            <pc:docMk/>
            <pc:sldMk cId="1454020563" sldId="337"/>
            <ac:spMk id="66" creationId="{838C507D-1E03-49AB-9FC3-9BC3E99FF65D}"/>
          </ac:spMkLst>
        </pc:spChg>
        <pc:spChg chg="del">
          <ac:chgData name="diego.mataix.caballero@alumnos.upm.es" userId="d58022e4-72d1-455c-a477-07d3a08f2e3a" providerId="ADAL" clId="{D55CBFDA-35E9-4668-A537-5A0601BDA52C}" dt="2021-03-22T18:46:33.268" v="963" actId="478"/>
          <ac:spMkLst>
            <pc:docMk/>
            <pc:sldMk cId="1454020563" sldId="337"/>
            <ac:spMk id="67" creationId="{F8F06817-7F56-4900-847A-4D3354CB63DF}"/>
          </ac:spMkLst>
        </pc:spChg>
        <pc:spChg chg="del">
          <ac:chgData name="diego.mataix.caballero@alumnos.upm.es" userId="d58022e4-72d1-455c-a477-07d3a08f2e3a" providerId="ADAL" clId="{D55CBFDA-35E9-4668-A537-5A0601BDA52C}" dt="2021-03-22T18:46:37.993" v="965" actId="478"/>
          <ac:spMkLst>
            <pc:docMk/>
            <pc:sldMk cId="1454020563" sldId="337"/>
            <ac:spMk id="68" creationId="{5BA4EBF9-3229-4821-8523-8267242FB71E}"/>
          </ac:spMkLst>
        </pc:spChg>
        <pc:spChg chg="del">
          <ac:chgData name="diego.mataix.caballero@alumnos.upm.es" userId="d58022e4-72d1-455c-a477-07d3a08f2e3a" providerId="ADAL" clId="{D55CBFDA-35E9-4668-A537-5A0601BDA52C}" dt="2021-03-22T18:46:31.749" v="962" actId="478"/>
          <ac:spMkLst>
            <pc:docMk/>
            <pc:sldMk cId="1454020563" sldId="337"/>
            <ac:spMk id="69" creationId="{94B283E9-A149-4E2E-91D0-F74F94C8404E}"/>
          </ac:spMkLst>
        </pc:spChg>
        <pc:spChg chg="del">
          <ac:chgData name="diego.mataix.caballero@alumnos.upm.es" userId="d58022e4-72d1-455c-a477-07d3a08f2e3a" providerId="ADAL" clId="{D55CBFDA-35E9-4668-A537-5A0601BDA52C}" dt="2021-03-22T18:46:39.509" v="966" actId="478"/>
          <ac:spMkLst>
            <pc:docMk/>
            <pc:sldMk cId="1454020563" sldId="337"/>
            <ac:spMk id="70" creationId="{64B1A068-2F74-4BAF-B734-E008B28790AE}"/>
          </ac:spMkLst>
        </pc:spChg>
        <pc:spChg chg="del">
          <ac:chgData name="diego.mataix.caballero@alumnos.upm.es" userId="d58022e4-72d1-455c-a477-07d3a08f2e3a" providerId="ADAL" clId="{D55CBFDA-35E9-4668-A537-5A0601BDA52C}" dt="2021-03-22T18:46:30.204" v="961" actId="478"/>
          <ac:spMkLst>
            <pc:docMk/>
            <pc:sldMk cId="1454020563" sldId="337"/>
            <ac:spMk id="71" creationId="{098716A4-6DF0-4A09-9FFE-55AE8BEA3B6C}"/>
          </ac:spMkLst>
        </pc:spChg>
        <pc:spChg chg="add mod">
          <ac:chgData name="diego.mataix.caballero@alumnos.upm.es" userId="d58022e4-72d1-455c-a477-07d3a08f2e3a" providerId="ADAL" clId="{D55CBFDA-35E9-4668-A537-5A0601BDA52C}" dt="2021-03-22T23:40:48.096" v="2594" actId="164"/>
          <ac:spMkLst>
            <pc:docMk/>
            <pc:sldMk cId="1454020563" sldId="337"/>
            <ac:spMk id="72" creationId="{17494586-D198-4EF4-A27E-D8B3BA354782}"/>
          </ac:spMkLst>
        </pc:spChg>
        <pc:spChg chg="add mod ord">
          <ac:chgData name="diego.mataix.caballero@alumnos.upm.es" userId="d58022e4-72d1-455c-a477-07d3a08f2e3a" providerId="ADAL" clId="{D55CBFDA-35E9-4668-A537-5A0601BDA52C}" dt="2021-03-23T20:13:09.868" v="2820" actId="20577"/>
          <ac:spMkLst>
            <pc:docMk/>
            <pc:sldMk cId="1454020563" sldId="337"/>
            <ac:spMk id="73" creationId="{455CD4D4-117E-48D3-9AE3-77178AAAC7FE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8.604" v="2692"/>
          <ac:spMkLst>
            <pc:docMk/>
            <pc:sldMk cId="1454020563" sldId="337"/>
            <ac:spMk id="74" creationId="{9459D4C6-DDC6-4D4C-94EA-6F12885BAE35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4.212" v="2691" actId="14100"/>
          <ac:spMkLst>
            <pc:docMk/>
            <pc:sldMk cId="1454020563" sldId="337"/>
            <ac:spMk id="75" creationId="{D5516F2F-7DA3-4999-A502-1785DAAACE2C}"/>
          </ac:spMkLst>
        </pc:spChg>
        <pc:spChg chg="add mod">
          <ac:chgData name="diego.mataix.caballero@alumnos.upm.es" userId="d58022e4-72d1-455c-a477-07d3a08f2e3a" providerId="ADAL" clId="{D55CBFDA-35E9-4668-A537-5A0601BDA52C}" dt="2021-03-23T19:18:09.897" v="2693"/>
          <ac:spMkLst>
            <pc:docMk/>
            <pc:sldMk cId="1454020563" sldId="337"/>
            <ac:spMk id="76" creationId="{58ACD2FA-30E5-488C-8AE4-F479F44EA2A7}"/>
          </ac:spMkLst>
        </pc:spChg>
        <pc:grpChg chg="add del mod">
          <ac:chgData name="diego.mataix.caballero@alumnos.upm.es" userId="d58022e4-72d1-455c-a477-07d3a08f2e3a" providerId="ADAL" clId="{D55CBFDA-35E9-4668-A537-5A0601BDA52C}" dt="2021-03-23T19:18:01.826" v="2690" actId="20577"/>
          <ac:grpSpMkLst>
            <pc:docMk/>
            <pc:sldMk cId="1454020563" sldId="337"/>
            <ac:grpSpMk id="5" creationId="{002E076E-6546-4437-BCD4-4675A84BB36B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18:08.604" v="2692"/>
          <ac:grpSpMkLst>
            <pc:docMk/>
            <pc:sldMk cId="1454020563" sldId="337"/>
            <ac:grpSpMk id="6" creationId="{6ABA3908-9B20-4498-BED5-5F3FA43DD1A9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23:40:49.664" v="2596" actId="21"/>
          <ac:grpSpMkLst>
            <pc:docMk/>
            <pc:sldMk cId="1454020563" sldId="337"/>
            <ac:grpSpMk id="7" creationId="{BD7F6B58-D303-4796-9AF9-FFCACD20E3DA}"/>
          </ac:grpSpMkLst>
        </pc:grpChg>
        <pc:grpChg chg="del topLvl">
          <ac:chgData name="diego.mataix.caballero@alumnos.upm.es" userId="d58022e4-72d1-455c-a477-07d3a08f2e3a" providerId="ADAL" clId="{D55CBFDA-35E9-4668-A537-5A0601BDA52C}" dt="2021-03-22T18:46:23.599" v="958" actId="478"/>
          <ac:grpSpMkLst>
            <pc:docMk/>
            <pc:sldMk cId="1454020563" sldId="337"/>
            <ac:grpSpMk id="8" creationId="{C0D59702-E83B-4C89-96BF-256BA2D28F26}"/>
          </ac:grpSpMkLst>
        </pc:grpChg>
        <pc:grpChg chg="del">
          <ac:chgData name="diego.mataix.caballero@alumnos.upm.es" userId="d58022e4-72d1-455c-a477-07d3a08f2e3a" providerId="ADAL" clId="{D55CBFDA-35E9-4668-A537-5A0601BDA52C}" dt="2021-03-22T18:45:52.169" v="947" actId="478"/>
          <ac:grpSpMkLst>
            <pc:docMk/>
            <pc:sldMk cId="1454020563" sldId="337"/>
            <ac:grpSpMk id="9" creationId="{9BA75194-1684-4920-9602-712E29FEA866}"/>
          </ac:grpSpMkLst>
        </pc:grpChg>
        <pc:grpChg chg="del">
          <ac:chgData name="diego.mataix.caballero@alumnos.upm.es" userId="d58022e4-72d1-455c-a477-07d3a08f2e3a" providerId="ADAL" clId="{D55CBFDA-35E9-4668-A537-5A0601BDA52C}" dt="2021-03-22T18:45:56.449" v="951" actId="478"/>
          <ac:grpSpMkLst>
            <pc:docMk/>
            <pc:sldMk cId="1454020563" sldId="337"/>
            <ac:grpSpMk id="13" creationId="{97B958A7-A530-4452-B10A-BF19C73F2709}"/>
          </ac:grpSpMkLst>
        </pc:grpChg>
        <pc:grpChg chg="add del">
          <ac:chgData name="diego.mataix.caballero@alumnos.upm.es" userId="d58022e4-72d1-455c-a477-07d3a08f2e3a" providerId="ADAL" clId="{D55CBFDA-35E9-4668-A537-5A0601BDA52C}" dt="2021-03-22T18:46:08.162" v="955" actId="478"/>
          <ac:grpSpMkLst>
            <pc:docMk/>
            <pc:sldMk cId="1454020563" sldId="337"/>
            <ac:grpSpMk id="14" creationId="{7D4839D2-AC6F-41C3-B33E-4502F642BC0E}"/>
          </ac:grpSpMkLst>
        </pc:grpChg>
        <pc:grpChg chg="del">
          <ac:chgData name="diego.mataix.caballero@alumnos.upm.es" userId="d58022e4-72d1-455c-a477-07d3a08f2e3a" providerId="ADAL" clId="{D55CBFDA-35E9-4668-A537-5A0601BDA52C}" dt="2021-03-22T18:46:53.564" v="972" actId="478"/>
          <ac:grpSpMkLst>
            <pc:docMk/>
            <pc:sldMk cId="1454020563" sldId="337"/>
            <ac:grpSpMk id="48" creationId="{1AFB29E1-4F7E-419D-93EB-B0357345746A}"/>
          </ac:grpSpMkLst>
        </pc:grpChg>
        <pc:grpChg chg="del">
          <ac:chgData name="diego.mataix.caballero@alumnos.upm.es" userId="d58022e4-72d1-455c-a477-07d3a08f2e3a" providerId="ADAL" clId="{D55CBFDA-35E9-4668-A537-5A0601BDA52C}" dt="2021-03-22T18:46:42.778" v="967" actId="478"/>
          <ac:grpSpMkLst>
            <pc:docMk/>
            <pc:sldMk cId="1454020563" sldId="337"/>
            <ac:grpSpMk id="62" creationId="{F6B87EE4-8291-4D3B-9B14-A5BE2AC0B84A}"/>
          </ac:grpSpMkLst>
        </pc:grpChg>
        <pc:graphicFrameChg chg="add del mod">
          <ac:chgData name="diego.mataix.caballero@alumnos.upm.es" userId="d58022e4-72d1-455c-a477-07d3a08f2e3a" providerId="ADAL" clId="{D55CBFDA-35E9-4668-A537-5A0601BDA52C}" dt="2021-03-22T18:53:34.694" v="1060"/>
          <ac:graphicFrameMkLst>
            <pc:docMk/>
            <pc:sldMk cId="1454020563" sldId="337"/>
            <ac:graphicFrameMk id="5" creationId="{882A8C2F-9870-40A8-96D6-867E258A11EE}"/>
          </ac:graphicFrameMkLst>
        </pc:graphicFrameChg>
        <pc:graphicFrameChg chg="add del mod">
          <ac:chgData name="diego.mataix.caballero@alumnos.upm.es" userId="d58022e4-72d1-455c-a477-07d3a08f2e3a" providerId="ADAL" clId="{D55CBFDA-35E9-4668-A537-5A0601BDA52C}" dt="2021-03-22T18:57:31.769" v="1065" actId="478"/>
          <ac:graphicFrameMkLst>
            <pc:docMk/>
            <pc:sldMk cId="1454020563" sldId="337"/>
            <ac:graphicFrameMk id="7" creationId="{62E459FE-AB24-4F36-9578-B1D0C015F3CF}"/>
          </ac:graphicFrameMkLst>
        </pc:graphicFrameChg>
        <pc:graphicFrameChg chg="add del mod">
          <ac:chgData name="diego.mataix.caballero@alumnos.upm.es" userId="d58022e4-72d1-455c-a477-07d3a08f2e3a" providerId="ADAL" clId="{D55CBFDA-35E9-4668-A537-5A0601BDA52C}" dt="2021-03-22T18:57:36.331" v="1067" actId="478"/>
          <ac:graphicFrameMkLst>
            <pc:docMk/>
            <pc:sldMk cId="1454020563" sldId="337"/>
            <ac:graphicFrameMk id="10" creationId="{99F7FF8E-CEA1-42E6-B84A-B5854F2C4648}"/>
          </ac:graphicFrameMkLst>
        </pc:graphicFrameChg>
      </pc:sldChg>
      <pc:sldChg chg="addSp modSp mod">
        <pc:chgData name="diego.mataix.caballero@alumnos.upm.es" userId="d58022e4-72d1-455c-a477-07d3a08f2e3a" providerId="ADAL" clId="{D55CBFDA-35E9-4668-A537-5A0601BDA52C}" dt="2021-03-23T19:36:30.897" v="2724" actId="20577"/>
        <pc:sldMkLst>
          <pc:docMk/>
          <pc:sldMk cId="2611175059" sldId="338"/>
        </pc:sldMkLst>
        <pc:spChg chg="add mod">
          <ac:chgData name="diego.mataix.caballero@alumnos.upm.es" userId="d58022e4-72d1-455c-a477-07d3a08f2e3a" providerId="ADAL" clId="{D55CBFDA-35E9-4668-A537-5A0601BDA52C}" dt="2021-03-23T19:36:30.897" v="2724" actId="20577"/>
          <ac:spMkLst>
            <pc:docMk/>
            <pc:sldMk cId="2611175059" sldId="338"/>
            <ac:spMk id="22" creationId="{4DB8DBD9-4329-4FB0-9826-E10950979699}"/>
          </ac:spMkLst>
        </pc:spChg>
      </pc:sldChg>
      <pc:sldChg chg="modSp mod">
        <pc:chgData name="diego.mataix.caballero@alumnos.upm.es" userId="d58022e4-72d1-455c-a477-07d3a08f2e3a" providerId="ADAL" clId="{D55CBFDA-35E9-4668-A537-5A0601BDA52C}" dt="2021-03-23T19:36:37.515" v="2727" actId="14100"/>
        <pc:sldMkLst>
          <pc:docMk/>
          <pc:sldMk cId="1354357296" sldId="339"/>
        </pc:sldMkLst>
        <pc:spChg chg="mod">
          <ac:chgData name="diego.mataix.caballero@alumnos.upm.es" userId="d58022e4-72d1-455c-a477-07d3a08f2e3a" providerId="ADAL" clId="{D55CBFDA-35E9-4668-A537-5A0601BDA52C}" dt="2021-03-22T23:50:08.944" v="2679" actId="20577"/>
          <ac:spMkLst>
            <pc:docMk/>
            <pc:sldMk cId="1354357296" sldId="339"/>
            <ac:spMk id="3" creationId="{D9F8E5FD-DE7C-492B-8229-802AB25ABED7}"/>
          </ac:spMkLst>
        </pc:spChg>
        <pc:spChg chg="mod">
          <ac:chgData name="diego.mataix.caballero@alumnos.upm.es" userId="d58022e4-72d1-455c-a477-07d3a08f2e3a" providerId="ADAL" clId="{D55CBFDA-35E9-4668-A537-5A0601BDA52C}" dt="2021-03-23T19:36:37.515" v="2727" actId="14100"/>
          <ac:spMkLst>
            <pc:docMk/>
            <pc:sldMk cId="1354357296" sldId="339"/>
            <ac:spMk id="4" creationId="{99189086-D357-4A7D-9408-C93C7DFA99C4}"/>
          </ac:spMkLst>
        </pc:spChg>
      </pc:sldChg>
      <pc:sldChg chg="addSp modSp mod">
        <pc:chgData name="diego.mataix.caballero@alumnos.upm.es" userId="d58022e4-72d1-455c-a477-07d3a08f2e3a" providerId="ADAL" clId="{D55CBFDA-35E9-4668-A537-5A0601BDA52C}" dt="2021-03-23T19:37:02.740" v="2738" actId="20577"/>
        <pc:sldMkLst>
          <pc:docMk/>
          <pc:sldMk cId="464916028" sldId="340"/>
        </pc:sldMkLst>
        <pc:spChg chg="add mod">
          <ac:chgData name="diego.mataix.caballero@alumnos.upm.es" userId="d58022e4-72d1-455c-a477-07d3a08f2e3a" providerId="ADAL" clId="{D55CBFDA-35E9-4668-A537-5A0601BDA52C}" dt="2021-03-23T19:37:02.740" v="2738" actId="20577"/>
          <ac:spMkLst>
            <pc:docMk/>
            <pc:sldMk cId="464916028" sldId="340"/>
            <ac:spMk id="36" creationId="{BB4B38C3-4845-45E3-B9B5-55C3AAC64475}"/>
          </ac:spMkLst>
        </pc:spChg>
      </pc:sldChg>
      <pc:sldChg chg="addSp delSp modSp add mod ord">
        <pc:chgData name="diego.mataix.caballero@alumnos.upm.es" userId="d58022e4-72d1-455c-a477-07d3a08f2e3a" providerId="ADAL" clId="{D55CBFDA-35E9-4668-A537-5A0601BDA52C}" dt="2021-03-23T19:36:15.004" v="2718" actId="20577"/>
        <pc:sldMkLst>
          <pc:docMk/>
          <pc:sldMk cId="3233014487" sldId="341"/>
        </pc:sldMkLst>
        <pc:spChg chg="mod">
          <ac:chgData name="diego.mataix.caballero@alumnos.upm.es" userId="d58022e4-72d1-455c-a477-07d3a08f2e3a" providerId="ADAL" clId="{D55CBFDA-35E9-4668-A537-5A0601BDA52C}" dt="2021-03-22T19:29:51.596" v="1603"/>
          <ac:spMkLst>
            <pc:docMk/>
            <pc:sldMk cId="3233014487" sldId="341"/>
            <ac:spMk id="3" creationId="{D9F8E5FD-DE7C-492B-8229-802AB25ABED7}"/>
          </ac:spMkLst>
        </pc:spChg>
        <pc:spChg chg="mod">
          <ac:chgData name="diego.mataix.caballero@alumnos.upm.es" userId="d58022e4-72d1-455c-a477-07d3a08f2e3a" providerId="ADAL" clId="{D55CBFDA-35E9-4668-A537-5A0601BDA52C}" dt="2021-03-23T19:36:15.004" v="2718" actId="20577"/>
          <ac:spMkLst>
            <pc:docMk/>
            <pc:sldMk cId="3233014487" sldId="341"/>
            <ac:spMk id="4" creationId="{99189086-D357-4A7D-9408-C93C7DFA99C4}"/>
          </ac:spMkLst>
        </pc:spChg>
        <pc:spChg chg="ord">
          <ac:chgData name="diego.mataix.caballero@alumnos.upm.es" userId="d58022e4-72d1-455c-a477-07d3a08f2e3a" providerId="ADAL" clId="{D55CBFDA-35E9-4668-A537-5A0601BDA52C}" dt="2021-03-22T19:48:11.997" v="1986" actId="166"/>
          <ac:spMkLst>
            <pc:docMk/>
            <pc:sldMk cId="3233014487" sldId="341"/>
            <ac:spMk id="15" creationId="{8498FD84-B92D-475D-BC29-23C1D1D34DCF}"/>
          </ac:spMkLst>
        </pc:spChg>
        <pc:spChg chg="ord">
          <ac:chgData name="diego.mataix.caballero@alumnos.upm.es" userId="d58022e4-72d1-455c-a477-07d3a08f2e3a" providerId="ADAL" clId="{D55CBFDA-35E9-4668-A537-5A0601BDA52C}" dt="2021-03-22T19:47:59.939" v="1982" actId="166"/>
          <ac:spMkLst>
            <pc:docMk/>
            <pc:sldMk cId="3233014487" sldId="341"/>
            <ac:spMk id="16" creationId="{EFEC417C-9408-42FE-90C1-A7666782F101}"/>
          </ac:spMkLst>
        </pc:spChg>
        <pc:spChg chg="mod">
          <ac:chgData name="diego.mataix.caballero@alumnos.upm.es" userId="d58022e4-72d1-455c-a477-07d3a08f2e3a" providerId="ADAL" clId="{D55CBFDA-35E9-4668-A537-5A0601BDA52C}" dt="2021-03-22T19:48:58.016" v="1997" actId="20577"/>
          <ac:spMkLst>
            <pc:docMk/>
            <pc:sldMk cId="3233014487" sldId="341"/>
            <ac:spMk id="18" creationId="{C43676B1-16B5-4DB5-B874-3CE2DB966306}"/>
          </ac:spMkLst>
        </pc:spChg>
        <pc:spChg chg="mod">
          <ac:chgData name="diego.mataix.caballero@alumnos.upm.es" userId="d58022e4-72d1-455c-a477-07d3a08f2e3a" providerId="ADAL" clId="{D55CBFDA-35E9-4668-A537-5A0601BDA52C}" dt="2021-03-22T19:49:14.778" v="2004" actId="20577"/>
          <ac:spMkLst>
            <pc:docMk/>
            <pc:sldMk cId="3233014487" sldId="341"/>
            <ac:spMk id="19" creationId="{74294938-BD36-444A-A1EE-B79D76B094E7}"/>
          </ac:spMkLst>
        </pc:spChg>
        <pc:picChg chg="add del">
          <ac:chgData name="diego.mataix.caballero@alumnos.upm.es" userId="d58022e4-72d1-455c-a477-07d3a08f2e3a" providerId="ADAL" clId="{D55CBFDA-35E9-4668-A537-5A0601BDA52C}" dt="2021-03-22T19:30:05.121" v="1609" actId="478"/>
          <ac:picMkLst>
            <pc:docMk/>
            <pc:sldMk cId="3233014487" sldId="341"/>
            <ac:picMk id="7" creationId="{8E830F0E-7CCB-487E-90AD-3AAF17AAD57B}"/>
          </ac:picMkLst>
        </pc:picChg>
        <pc:picChg chg="add del mod ord modCrop">
          <ac:chgData name="diego.mataix.caballero@alumnos.upm.es" userId="d58022e4-72d1-455c-a477-07d3a08f2e3a" providerId="ADAL" clId="{D55CBFDA-35E9-4668-A537-5A0601BDA52C}" dt="2021-03-22T19:46:37.387" v="1964" actId="478"/>
          <ac:picMkLst>
            <pc:docMk/>
            <pc:sldMk cId="3233014487" sldId="341"/>
            <ac:picMk id="11" creationId="{E1901BAF-1054-44D7-ADDC-5E22B326F1BB}"/>
          </ac:picMkLst>
        </pc:picChg>
        <pc:picChg chg="del">
          <ac:chgData name="diego.mataix.caballero@alumnos.upm.es" userId="d58022e4-72d1-455c-a477-07d3a08f2e3a" providerId="ADAL" clId="{D55CBFDA-35E9-4668-A537-5A0601BDA52C}" dt="2021-03-22T19:29:53.941" v="1604" actId="478"/>
          <ac:picMkLst>
            <pc:docMk/>
            <pc:sldMk cId="3233014487" sldId="341"/>
            <ac:picMk id="12" creationId="{C716A297-310E-41B0-A9F4-2D6C57A0A276}"/>
          </ac:picMkLst>
        </pc:picChg>
        <pc:picChg chg="add del mod modCrop">
          <ac:chgData name="diego.mataix.caballero@alumnos.upm.es" userId="d58022e4-72d1-455c-a477-07d3a08f2e3a" providerId="ADAL" clId="{D55CBFDA-35E9-4668-A537-5A0601BDA52C}" dt="2021-03-22T19:46:36.960" v="1963" actId="478"/>
          <ac:picMkLst>
            <pc:docMk/>
            <pc:sldMk cId="3233014487" sldId="341"/>
            <ac:picMk id="20" creationId="{41EA4B56-DF31-4F48-BA92-DC0859F6AB34}"/>
          </ac:picMkLst>
        </pc:picChg>
        <pc:picChg chg="add mod ord modCrop">
          <ac:chgData name="diego.mataix.caballero@alumnos.upm.es" userId="d58022e4-72d1-455c-a477-07d3a08f2e3a" providerId="ADAL" clId="{D55CBFDA-35E9-4668-A537-5A0601BDA52C}" dt="2021-03-22T19:47:57.074" v="1981" actId="167"/>
          <ac:picMkLst>
            <pc:docMk/>
            <pc:sldMk cId="3233014487" sldId="341"/>
            <ac:picMk id="22" creationId="{7B031B32-4451-4AE4-BC27-6D38C60559E1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48:08.190" v="1985" actId="1076"/>
          <ac:picMkLst>
            <pc:docMk/>
            <pc:sldMk cId="3233014487" sldId="341"/>
            <ac:picMk id="24" creationId="{2A3A8A58-F35B-4EB8-8A3C-A23FB2E7E7BC}"/>
          </ac:picMkLst>
        </pc:picChg>
        <pc:cxnChg chg="mod">
          <ac:chgData name="diego.mataix.caballero@alumnos.upm.es" userId="d58022e4-72d1-455c-a477-07d3a08f2e3a" providerId="ADAL" clId="{D55CBFDA-35E9-4668-A537-5A0601BDA52C}" dt="2021-03-22T19:52:09.144" v="2058" actId="1038"/>
          <ac:cxnSpMkLst>
            <pc:docMk/>
            <pc:sldMk cId="3233014487" sldId="341"/>
            <ac:cxnSpMk id="10" creationId="{13B75932-9D97-4787-BD4E-79D5DB2F93CC}"/>
          </ac:cxnSpMkLst>
        </pc:cxnChg>
      </pc:sldChg>
      <pc:sldChg chg="addSp delSp modSp add mod ord">
        <pc:chgData name="diego.mataix.caballero@alumnos.upm.es" userId="d58022e4-72d1-455c-a477-07d3a08f2e3a" providerId="ADAL" clId="{D55CBFDA-35E9-4668-A537-5A0601BDA52C}" dt="2021-03-23T19:36:03.334" v="2716" actId="20577"/>
        <pc:sldMkLst>
          <pc:docMk/>
          <pc:sldMk cId="2006536341" sldId="342"/>
        </pc:sldMkLst>
        <pc:spChg chg="mod">
          <ac:chgData name="diego.mataix.caballero@alumnos.upm.es" userId="d58022e4-72d1-455c-a477-07d3a08f2e3a" providerId="ADAL" clId="{D55CBFDA-35E9-4668-A537-5A0601BDA52C}" dt="2021-03-22T19:30:20.912" v="1616" actId="20577"/>
          <ac:spMkLst>
            <pc:docMk/>
            <pc:sldMk cId="2006536341" sldId="342"/>
            <ac:spMk id="3" creationId="{D9F8E5FD-DE7C-492B-8229-802AB25ABED7}"/>
          </ac:spMkLst>
        </pc:spChg>
        <pc:spChg chg="del">
          <ac:chgData name="diego.mataix.caballero@alumnos.upm.es" userId="d58022e4-72d1-455c-a477-07d3a08f2e3a" providerId="ADAL" clId="{D55CBFDA-35E9-4668-A537-5A0601BDA52C}" dt="2021-03-23T19:35:46.366" v="2712" actId="478"/>
          <ac:spMkLst>
            <pc:docMk/>
            <pc:sldMk cId="2006536341" sldId="342"/>
            <ac:spMk id="4" creationId="{99189086-D357-4A7D-9408-C93C7DFA99C4}"/>
          </ac:spMkLst>
        </pc:spChg>
        <pc:spChg chg="ord">
          <ac:chgData name="diego.mataix.caballero@alumnos.upm.es" userId="d58022e4-72d1-455c-a477-07d3a08f2e3a" providerId="ADAL" clId="{D55CBFDA-35E9-4668-A537-5A0601BDA52C}" dt="2021-03-22T19:55:02.137" v="2150" actId="166"/>
          <ac:spMkLst>
            <pc:docMk/>
            <pc:sldMk cId="2006536341" sldId="342"/>
            <ac:spMk id="15" creationId="{8498FD84-B92D-475D-BC29-23C1D1D34DCF}"/>
          </ac:spMkLst>
        </pc:spChg>
        <pc:spChg chg="ord">
          <ac:chgData name="diego.mataix.caballero@alumnos.upm.es" userId="d58022e4-72d1-455c-a477-07d3a08f2e3a" providerId="ADAL" clId="{D55CBFDA-35E9-4668-A537-5A0601BDA52C}" dt="2021-03-22T19:43:57.770" v="1899" actId="166"/>
          <ac:spMkLst>
            <pc:docMk/>
            <pc:sldMk cId="2006536341" sldId="342"/>
            <ac:spMk id="16" creationId="{EFEC417C-9408-42FE-90C1-A7666782F101}"/>
          </ac:spMkLst>
        </pc:spChg>
        <pc:spChg chg="add del mod">
          <ac:chgData name="diego.mataix.caballero@alumnos.upm.es" userId="d58022e4-72d1-455c-a477-07d3a08f2e3a" providerId="ADAL" clId="{D55CBFDA-35E9-4668-A537-5A0601BDA52C}" dt="2021-03-23T19:36:00.950" v="2714" actId="478"/>
          <ac:spMkLst>
            <pc:docMk/>
            <pc:sldMk cId="2006536341" sldId="342"/>
            <ac:spMk id="17" creationId="{91C1EEDE-2578-49CC-925E-E57A7AEDFBBF}"/>
          </ac:spMkLst>
        </pc:spChg>
        <pc:spChg chg="mod">
          <ac:chgData name="diego.mataix.caballero@alumnos.upm.es" userId="d58022e4-72d1-455c-a477-07d3a08f2e3a" providerId="ADAL" clId="{D55CBFDA-35E9-4668-A537-5A0601BDA52C}" dt="2021-03-22T19:32:17.157" v="1631" actId="20577"/>
          <ac:spMkLst>
            <pc:docMk/>
            <pc:sldMk cId="2006536341" sldId="342"/>
            <ac:spMk id="18" creationId="{C43676B1-16B5-4DB5-B874-3CE2DB966306}"/>
          </ac:spMkLst>
        </pc:spChg>
        <pc:spChg chg="mod">
          <ac:chgData name="diego.mataix.caballero@alumnos.upm.es" userId="d58022e4-72d1-455c-a477-07d3a08f2e3a" providerId="ADAL" clId="{D55CBFDA-35E9-4668-A537-5A0601BDA52C}" dt="2021-03-22T19:33:40.804" v="1633" actId="1076"/>
          <ac:spMkLst>
            <pc:docMk/>
            <pc:sldMk cId="2006536341" sldId="342"/>
            <ac:spMk id="19" creationId="{74294938-BD36-444A-A1EE-B79D76B094E7}"/>
          </ac:spMkLst>
        </pc:spChg>
        <pc:spChg chg="add mod">
          <ac:chgData name="diego.mataix.caballero@alumnos.upm.es" userId="d58022e4-72d1-455c-a477-07d3a08f2e3a" providerId="ADAL" clId="{D55CBFDA-35E9-4668-A537-5A0601BDA52C}" dt="2021-03-23T19:36:03.334" v="2716" actId="20577"/>
          <ac:spMkLst>
            <pc:docMk/>
            <pc:sldMk cId="2006536341" sldId="342"/>
            <ac:spMk id="21" creationId="{78133A76-8DD5-40B4-8B7D-40DE95D30D02}"/>
          </ac:spMkLst>
        </pc:spChg>
        <pc:picChg chg="add del mod modCrop">
          <ac:chgData name="diego.mataix.caballero@alumnos.upm.es" userId="d58022e4-72d1-455c-a477-07d3a08f2e3a" providerId="ADAL" clId="{D55CBFDA-35E9-4668-A537-5A0601BDA52C}" dt="2021-03-22T19:43:06.996" v="1882" actId="478"/>
          <ac:picMkLst>
            <pc:docMk/>
            <pc:sldMk cId="2006536341" sldId="342"/>
            <ac:picMk id="7" creationId="{532F4DCF-9161-4F73-80B5-863007CE747C}"/>
          </ac:picMkLst>
        </pc:picChg>
        <pc:picChg chg="add del mod ord modCrop">
          <ac:chgData name="diego.mataix.caballero@alumnos.upm.es" userId="d58022e4-72d1-455c-a477-07d3a08f2e3a" providerId="ADAL" clId="{D55CBFDA-35E9-4668-A537-5A0601BDA52C}" dt="2021-03-22T19:43:06.572" v="1881" actId="478"/>
          <ac:picMkLst>
            <pc:docMk/>
            <pc:sldMk cId="2006536341" sldId="342"/>
            <ac:picMk id="12" creationId="{31151D07-6A31-4EDE-942F-88188718EDF0}"/>
          </ac:picMkLst>
        </pc:picChg>
        <pc:picChg chg="add mod modCrop">
          <ac:chgData name="diego.mataix.caballero@alumnos.upm.es" userId="d58022e4-72d1-455c-a477-07d3a08f2e3a" providerId="ADAL" clId="{D55CBFDA-35E9-4668-A537-5A0601BDA52C}" dt="2021-03-22T19:44:14.569" v="1903" actId="14100"/>
          <ac:picMkLst>
            <pc:docMk/>
            <pc:sldMk cId="2006536341" sldId="342"/>
            <ac:picMk id="20" creationId="{169DFDB9-F872-4241-994E-A978D087ED84}"/>
          </ac:picMkLst>
        </pc:picChg>
        <pc:picChg chg="add mod ord modCrop">
          <ac:chgData name="diego.mataix.caballero@alumnos.upm.es" userId="d58022e4-72d1-455c-a477-07d3a08f2e3a" providerId="ADAL" clId="{D55CBFDA-35E9-4668-A537-5A0601BDA52C}" dt="2021-03-22T19:43:52.649" v="1898" actId="171"/>
          <ac:picMkLst>
            <pc:docMk/>
            <pc:sldMk cId="2006536341" sldId="342"/>
            <ac:picMk id="22" creationId="{3E9B5CF7-127B-4511-B559-25CBCAC1A134}"/>
          </ac:picMkLst>
        </pc:picChg>
        <pc:cxnChg chg="mod">
          <ac:chgData name="diego.mataix.caballero@alumnos.upm.es" userId="d58022e4-72d1-455c-a477-07d3a08f2e3a" providerId="ADAL" clId="{D55CBFDA-35E9-4668-A537-5A0601BDA52C}" dt="2021-03-22T19:52:01.349" v="2056" actId="1038"/>
          <ac:cxnSpMkLst>
            <pc:docMk/>
            <pc:sldMk cId="2006536341" sldId="342"/>
            <ac:cxnSpMk id="10" creationId="{13B75932-9D97-4787-BD4E-79D5DB2F93CC}"/>
          </ac:cxnSpMkLst>
        </pc:cxnChg>
      </pc:sldChg>
      <pc:sldChg chg="addSp modSp mod">
        <pc:chgData name="diego.mataix.caballero@alumnos.upm.es" userId="d58022e4-72d1-455c-a477-07d3a08f2e3a" providerId="ADAL" clId="{D55CBFDA-35E9-4668-A537-5A0601BDA52C}" dt="2021-03-23T19:37:05.809" v="2740" actId="20577"/>
        <pc:sldMkLst>
          <pc:docMk/>
          <pc:sldMk cId="2832251662" sldId="343"/>
        </pc:sldMkLst>
        <pc:spChg chg="add mod">
          <ac:chgData name="diego.mataix.caballero@alumnos.upm.es" userId="d58022e4-72d1-455c-a477-07d3a08f2e3a" providerId="ADAL" clId="{D55CBFDA-35E9-4668-A537-5A0601BDA52C}" dt="2021-03-23T19:37:05.809" v="2740" actId="20577"/>
          <ac:spMkLst>
            <pc:docMk/>
            <pc:sldMk cId="2832251662" sldId="343"/>
            <ac:spMk id="31" creationId="{3A7B6297-A2E4-40C4-BD85-707A43ACA59F}"/>
          </ac:spMkLst>
        </pc:spChg>
      </pc:sldChg>
      <pc:sldChg chg="addSp delSp mod">
        <pc:chgData name="diego.mataix.caballero@alumnos.upm.es" userId="d58022e4-72d1-455c-a477-07d3a08f2e3a" providerId="ADAL" clId="{D55CBFDA-35E9-4668-A537-5A0601BDA52C}" dt="2021-03-22T19:54:42.856" v="2149" actId="478"/>
        <pc:sldMkLst>
          <pc:docMk/>
          <pc:sldMk cId="2168427608" sldId="344"/>
        </pc:sldMkLst>
        <pc:spChg chg="add del">
          <ac:chgData name="diego.mataix.caballero@alumnos.upm.es" userId="d58022e4-72d1-455c-a477-07d3a08f2e3a" providerId="ADAL" clId="{D55CBFDA-35E9-4668-A537-5A0601BDA52C}" dt="2021-03-22T19:54:42.856" v="2149" actId="478"/>
          <ac:spMkLst>
            <pc:docMk/>
            <pc:sldMk cId="2168427608" sldId="344"/>
            <ac:spMk id="23" creationId="{1CB4A84F-E469-44A3-9C52-45511FC1B897}"/>
          </ac:spMkLst>
        </pc:spChg>
      </pc:sldChg>
      <pc:sldChg chg="add del">
        <pc:chgData name="diego.mataix.caballero@alumnos.upm.es" userId="d58022e4-72d1-455c-a477-07d3a08f2e3a" providerId="ADAL" clId="{D55CBFDA-35E9-4668-A537-5A0601BDA52C}" dt="2021-03-22T19:38:12.571" v="1671" actId="2696"/>
        <pc:sldMkLst>
          <pc:docMk/>
          <pc:sldMk cId="2500937839" sldId="347"/>
        </pc:sldMkLst>
      </pc:sldChg>
      <pc:sldChg chg="addSp delSp modSp add mod modNotesTx">
        <pc:chgData name="diego.mataix.caballero@alumnos.upm.es" userId="d58022e4-72d1-455c-a477-07d3a08f2e3a" providerId="ADAL" clId="{D55CBFDA-35E9-4668-A537-5A0601BDA52C}" dt="2021-03-24T09:38:46.181" v="2917" actId="20577"/>
        <pc:sldMkLst>
          <pc:docMk/>
          <pc:sldMk cId="316321678" sldId="348"/>
        </pc:sldMkLst>
        <pc:spChg chg="del">
          <ac:chgData name="diego.mataix.caballero@alumnos.upm.es" userId="d58022e4-72d1-455c-a477-07d3a08f2e3a" providerId="ADAL" clId="{D55CBFDA-35E9-4668-A537-5A0601BDA52C}" dt="2021-03-22T19:54:14.798" v="2142" actId="478"/>
          <ac:spMkLst>
            <pc:docMk/>
            <pc:sldMk cId="316321678" sldId="348"/>
            <ac:spMk id="3" creationId="{D9F8E5FD-DE7C-492B-8229-802AB25ABED7}"/>
          </ac:spMkLst>
        </pc:spChg>
        <pc:spChg chg="add del mod">
          <ac:chgData name="diego.mataix.caballero@alumnos.upm.es" userId="d58022e4-72d1-455c-a477-07d3a08f2e3a" providerId="ADAL" clId="{D55CBFDA-35E9-4668-A537-5A0601BDA52C}" dt="2021-03-22T21:00:49.687" v="2283" actId="478"/>
          <ac:spMkLst>
            <pc:docMk/>
            <pc:sldMk cId="316321678" sldId="348"/>
            <ac:spMk id="4" creationId="{04A6918E-A7B8-4786-9001-AF98786B3052}"/>
          </ac:spMkLst>
        </pc:spChg>
        <pc:spChg chg="mod">
          <ac:chgData name="diego.mataix.caballero@alumnos.upm.es" userId="d58022e4-72d1-455c-a477-07d3a08f2e3a" providerId="ADAL" clId="{D55CBFDA-35E9-4668-A537-5A0601BDA52C}" dt="2021-03-22T21:00:46.065" v="2282" actId="1076"/>
          <ac:spMkLst>
            <pc:docMk/>
            <pc:sldMk cId="316321678" sldId="348"/>
            <ac:spMk id="22" creationId="{913760DD-FA47-44D6-B173-50657A328C9F}"/>
          </ac:spMkLst>
        </pc:spChg>
        <pc:spChg chg="add del mod">
          <ac:chgData name="diego.mataix.caballero@alumnos.upm.es" userId="d58022e4-72d1-455c-a477-07d3a08f2e3a" providerId="ADAL" clId="{D55CBFDA-35E9-4668-A537-5A0601BDA52C}" dt="2021-03-22T19:54:15.589" v="2143" actId="478"/>
          <ac:spMkLst>
            <pc:docMk/>
            <pc:sldMk cId="316321678" sldId="348"/>
            <ac:spMk id="23" creationId="{1CB4A84F-E469-44A3-9C52-45511FC1B897}"/>
          </ac:spMkLst>
        </pc:spChg>
        <pc:spChg chg="add del mod">
          <ac:chgData name="diego.mataix.caballero@alumnos.upm.es" userId="d58022e4-72d1-455c-a477-07d3a08f2e3a" providerId="ADAL" clId="{D55CBFDA-35E9-4668-A537-5A0601BDA52C}" dt="2021-03-22T21:00:51.543" v="2285" actId="478"/>
          <ac:spMkLst>
            <pc:docMk/>
            <pc:sldMk cId="316321678" sldId="348"/>
            <ac:spMk id="25" creationId="{AA20696F-A7A1-465F-9947-C0E0A31D964A}"/>
          </ac:spMkLst>
        </pc:spChg>
        <pc:spChg chg="mod">
          <ac:chgData name="diego.mataix.caballero@alumnos.upm.es" userId="d58022e4-72d1-455c-a477-07d3a08f2e3a" providerId="ADAL" clId="{D55CBFDA-35E9-4668-A537-5A0601BDA52C}" dt="2021-03-22T21:04:23.113" v="2355" actId="207"/>
          <ac:spMkLst>
            <pc:docMk/>
            <pc:sldMk cId="316321678" sldId="348"/>
            <ac:spMk id="26" creationId="{2FD3057C-7662-4095-896F-D952B975D043}"/>
          </ac:spMkLst>
        </pc:spChg>
        <pc:spChg chg="add mod">
          <ac:chgData name="diego.mataix.caballero@alumnos.upm.es" userId="d58022e4-72d1-455c-a477-07d3a08f2e3a" providerId="ADAL" clId="{D55CBFDA-35E9-4668-A537-5A0601BDA52C}" dt="2021-03-24T09:38:46.181" v="2917" actId="20577"/>
          <ac:spMkLst>
            <pc:docMk/>
            <pc:sldMk cId="316321678" sldId="348"/>
            <ac:spMk id="27" creationId="{F52166B3-1A6D-44F5-88D3-6F99E7BF043E}"/>
          </ac:spMkLst>
        </pc:spChg>
        <pc:spChg chg="add mod">
          <ac:chgData name="diego.mataix.caballero@alumnos.upm.es" userId="d58022e4-72d1-455c-a477-07d3a08f2e3a" providerId="ADAL" clId="{D55CBFDA-35E9-4668-A537-5A0601BDA52C}" dt="2021-03-22T21:04:14.420" v="2354" actId="20577"/>
          <ac:spMkLst>
            <pc:docMk/>
            <pc:sldMk cId="316321678" sldId="348"/>
            <ac:spMk id="28" creationId="{D5F19BE6-BD38-4296-ABCC-A81D5CDFBAC1}"/>
          </ac:spMkLst>
        </pc:spChg>
        <pc:spChg chg="add mod">
          <ac:chgData name="diego.mataix.caballero@alumnos.upm.es" userId="d58022e4-72d1-455c-a477-07d3a08f2e3a" providerId="ADAL" clId="{D55CBFDA-35E9-4668-A537-5A0601BDA52C}" dt="2021-03-22T21:04:27.436" v="2356" actId="207"/>
          <ac:spMkLst>
            <pc:docMk/>
            <pc:sldMk cId="316321678" sldId="348"/>
            <ac:spMk id="34" creationId="{CC9B534A-EAA4-45CF-89CA-A5D739C853BF}"/>
          </ac:spMkLst>
        </pc:spChg>
        <pc:spChg chg="add del mod">
          <ac:chgData name="diego.mataix.caballero@alumnos.upm.es" userId="d58022e4-72d1-455c-a477-07d3a08f2e3a" providerId="ADAL" clId="{D55CBFDA-35E9-4668-A537-5A0601BDA52C}" dt="2021-03-22T21:01:26.347" v="2317"/>
          <ac:spMkLst>
            <pc:docMk/>
            <pc:sldMk cId="316321678" sldId="348"/>
            <ac:spMk id="35" creationId="{3B1B0482-3BAC-47E9-99B0-399D38532CF1}"/>
          </ac:spMkLst>
        </pc:spChg>
        <pc:spChg chg="del mod topLvl">
          <ac:chgData name="diego.mataix.caballero@alumnos.upm.es" userId="d58022e4-72d1-455c-a477-07d3a08f2e3a" providerId="ADAL" clId="{D55CBFDA-35E9-4668-A537-5A0601BDA52C}" dt="2021-03-22T21:02:48.731" v="2340" actId="478"/>
          <ac:spMkLst>
            <pc:docMk/>
            <pc:sldMk cId="316321678" sldId="348"/>
            <ac:spMk id="38" creationId="{BF8280CC-046E-421C-8D49-B9BF8EBF415C}"/>
          </ac:spMkLst>
        </pc:spChg>
        <pc:grpChg chg="add del mod">
          <ac:chgData name="diego.mataix.caballero@alumnos.upm.es" userId="d58022e4-72d1-455c-a477-07d3a08f2e3a" providerId="ADAL" clId="{D55CBFDA-35E9-4668-A537-5A0601BDA52C}" dt="2021-03-22T21:02:48.731" v="2340" actId="478"/>
          <ac:grpSpMkLst>
            <pc:docMk/>
            <pc:sldMk cId="316321678" sldId="348"/>
            <ac:grpSpMk id="36" creationId="{DEFAAA8B-571B-425B-8275-2A7346A04E97}"/>
          </ac:grpSpMkLst>
        </pc:grpChg>
        <pc:picChg chg="del">
          <ac:chgData name="diego.mataix.caballero@alumnos.upm.es" userId="d58022e4-72d1-455c-a477-07d3a08f2e3a" providerId="ADAL" clId="{D55CBFDA-35E9-4668-A537-5A0601BDA52C}" dt="2021-03-22T19:54:19.098" v="2144" actId="478"/>
          <ac:picMkLst>
            <pc:docMk/>
            <pc:sldMk cId="316321678" sldId="348"/>
            <ac:picMk id="27" creationId="{8EFEE33D-6B1F-45EC-9248-5430EF7C8986}"/>
          </ac:picMkLst>
        </pc:picChg>
        <pc:picChg chg="mod">
          <ac:chgData name="diego.mataix.caballero@alumnos.upm.es" userId="d58022e4-72d1-455c-a477-07d3a08f2e3a" providerId="ADAL" clId="{D55CBFDA-35E9-4668-A537-5A0601BDA52C}" dt="2021-03-22T21:02:35.371" v="2336" actId="1076"/>
          <ac:picMkLst>
            <pc:docMk/>
            <pc:sldMk cId="316321678" sldId="348"/>
            <ac:picMk id="33" creationId="{1A118178-780F-4EDA-8332-3846EF7BD08F}"/>
          </ac:picMkLst>
        </pc:picChg>
        <pc:picChg chg="mod topLvl">
          <ac:chgData name="diego.mataix.caballero@alumnos.upm.es" userId="d58022e4-72d1-455c-a477-07d3a08f2e3a" providerId="ADAL" clId="{D55CBFDA-35E9-4668-A537-5A0601BDA52C}" dt="2021-03-22T21:02:48.731" v="2340" actId="478"/>
          <ac:picMkLst>
            <pc:docMk/>
            <pc:sldMk cId="316321678" sldId="348"/>
            <ac:picMk id="37" creationId="{6622D18E-A7F7-478C-AEB6-1DE2F474FD90}"/>
          </ac:picMkLst>
        </pc:picChg>
        <pc:cxnChg chg="del">
          <ac:chgData name="diego.mataix.caballero@alumnos.upm.es" userId="d58022e4-72d1-455c-a477-07d3a08f2e3a" providerId="ADAL" clId="{D55CBFDA-35E9-4668-A537-5A0601BDA52C}" dt="2021-03-22T19:54:13.593" v="2141" actId="478"/>
          <ac:cxnSpMkLst>
            <pc:docMk/>
            <pc:sldMk cId="316321678" sldId="348"/>
            <ac:cxnSpMk id="6" creationId="{9B74C826-C053-4F0A-84C6-4D77E97E1E76}"/>
          </ac:cxnSpMkLst>
        </pc:cxnChg>
        <pc:cxnChg chg="add del mod">
          <ac:chgData name="diego.mataix.caballero@alumnos.upm.es" userId="d58022e4-72d1-455c-a477-07d3a08f2e3a" providerId="ADAL" clId="{D55CBFDA-35E9-4668-A537-5A0601BDA52C}" dt="2021-03-22T21:00:50.419" v="2284" actId="478"/>
          <ac:cxnSpMkLst>
            <pc:docMk/>
            <pc:sldMk cId="316321678" sldId="348"/>
            <ac:cxnSpMk id="12" creationId="{8F91AC9D-C543-43F3-AF8E-FCB3AD923629}"/>
          </ac:cxnSpMkLst>
        </pc:cxnChg>
        <pc:cxnChg chg="add mod">
          <ac:chgData name="diego.mataix.caballero@alumnos.upm.es" userId="d58022e4-72d1-455c-a477-07d3a08f2e3a" providerId="ADAL" clId="{D55CBFDA-35E9-4668-A537-5A0601BDA52C}" dt="2021-03-22T21:00:57.400" v="2286"/>
          <ac:cxnSpMkLst>
            <pc:docMk/>
            <pc:sldMk cId="316321678" sldId="348"/>
            <ac:cxnSpMk id="31" creationId="{A7898382-501C-453D-81E4-CC135B45EF41}"/>
          </ac:cxnSpMkLst>
        </pc:cxnChg>
      </pc:sldChg>
      <pc:sldChg chg="addSp delSp modSp add mod modNotesTx">
        <pc:chgData name="diego.mataix.caballero@alumnos.upm.es" userId="d58022e4-72d1-455c-a477-07d3a08f2e3a" providerId="ADAL" clId="{D55CBFDA-35E9-4668-A537-5A0601BDA52C}" dt="2021-03-24T09:38:53.763" v="2931" actId="1036"/>
        <pc:sldMkLst>
          <pc:docMk/>
          <pc:sldMk cId="1978791182" sldId="349"/>
        </pc:sldMkLst>
        <pc:spChg chg="del">
          <ac:chgData name="diego.mataix.caballero@alumnos.upm.es" userId="d58022e4-72d1-455c-a477-07d3a08f2e3a" providerId="ADAL" clId="{D55CBFDA-35E9-4668-A537-5A0601BDA52C}" dt="2021-03-22T21:01:43.623" v="2320" actId="478"/>
          <ac:spMkLst>
            <pc:docMk/>
            <pc:sldMk cId="1978791182" sldId="349"/>
            <ac:spMk id="3" creationId="{D9F8E5FD-DE7C-492B-8229-802AB25ABED7}"/>
          </ac:spMkLst>
        </pc:spChg>
        <pc:spChg chg="del">
          <ac:chgData name="diego.mataix.caballero@alumnos.upm.es" userId="d58022e4-72d1-455c-a477-07d3a08f2e3a" providerId="ADAL" clId="{D55CBFDA-35E9-4668-A537-5A0601BDA52C}" dt="2021-03-22T21:01:40.430" v="2319" actId="478"/>
          <ac:spMkLst>
            <pc:docMk/>
            <pc:sldMk cId="1978791182" sldId="349"/>
            <ac:spMk id="23" creationId="{1CB4A84F-E469-44A3-9C52-45511FC1B897}"/>
          </ac:spMkLst>
        </pc:spChg>
        <pc:spChg chg="add del mod">
          <ac:chgData name="diego.mataix.caballero@alumnos.upm.es" userId="d58022e4-72d1-455c-a477-07d3a08f2e3a" providerId="ADAL" clId="{D55CBFDA-35E9-4668-A537-5A0601BDA52C}" dt="2021-03-22T21:04:02.364" v="2344" actId="478"/>
          <ac:spMkLst>
            <pc:docMk/>
            <pc:sldMk cId="1978791182" sldId="349"/>
            <ac:spMk id="25" creationId="{11FBC58B-08BE-447C-BBD0-747024B9CD03}"/>
          </ac:spMkLst>
        </pc:spChg>
        <pc:spChg chg="add del mod">
          <ac:chgData name="diego.mataix.caballero@alumnos.upm.es" userId="d58022e4-72d1-455c-a477-07d3a08f2e3a" providerId="ADAL" clId="{D55CBFDA-35E9-4668-A537-5A0601BDA52C}" dt="2021-03-22T21:01:47.769" v="2323" actId="478"/>
          <ac:spMkLst>
            <pc:docMk/>
            <pc:sldMk cId="1978791182" sldId="349"/>
            <ac:spMk id="26" creationId="{3AEBA8B2-E843-465F-997E-945931B2D8C8}"/>
          </ac:spMkLst>
        </pc:spChg>
        <pc:spChg chg="add mod">
          <ac:chgData name="diego.mataix.caballero@alumnos.upm.es" userId="d58022e4-72d1-455c-a477-07d3a08f2e3a" providerId="ADAL" clId="{D55CBFDA-35E9-4668-A537-5A0601BDA52C}" dt="2021-03-24T09:38:53.763" v="2931" actId="1036"/>
          <ac:spMkLst>
            <pc:docMk/>
            <pc:sldMk cId="1978791182" sldId="349"/>
            <ac:spMk id="26" creationId="{4F18AF89-B755-4135-A8D3-251DA2255015}"/>
          </ac:spMkLst>
        </pc:spChg>
        <pc:spChg chg="del mod topLvl">
          <ac:chgData name="diego.mataix.caballero@alumnos.upm.es" userId="d58022e4-72d1-455c-a477-07d3a08f2e3a" providerId="ADAL" clId="{D55CBFDA-35E9-4668-A537-5A0601BDA52C}" dt="2021-03-22T21:04:34.791" v="2357" actId="478"/>
          <ac:spMkLst>
            <pc:docMk/>
            <pc:sldMk cId="1978791182" sldId="349"/>
            <ac:spMk id="34" creationId="{8F2ECC99-3831-4821-9C57-46D29A29C3D5}"/>
          </ac:spMkLst>
        </pc:spChg>
        <pc:spChg chg="add mod">
          <ac:chgData name="diego.mataix.caballero@alumnos.upm.es" userId="d58022e4-72d1-455c-a477-07d3a08f2e3a" providerId="ADAL" clId="{D55CBFDA-35E9-4668-A537-5A0601BDA52C}" dt="2021-03-22T21:04:09.159" v="2350" actId="20577"/>
          <ac:spMkLst>
            <pc:docMk/>
            <pc:sldMk cId="1978791182" sldId="349"/>
            <ac:spMk id="35" creationId="{2F522E1E-B996-4272-A47A-E08EFFC76695}"/>
          </ac:spMkLst>
        </pc:spChg>
        <pc:spChg chg="add mod">
          <ac:chgData name="diego.mataix.caballero@alumnos.upm.es" userId="d58022e4-72d1-455c-a477-07d3a08f2e3a" providerId="ADAL" clId="{D55CBFDA-35E9-4668-A537-5A0601BDA52C}" dt="2021-03-22T21:04:37.433" v="2358"/>
          <ac:spMkLst>
            <pc:docMk/>
            <pc:sldMk cId="1978791182" sldId="349"/>
            <ac:spMk id="37" creationId="{D0DB6880-33EE-4F41-B097-8FC91787317F}"/>
          </ac:spMkLst>
        </pc:spChg>
        <pc:spChg chg="add mod">
          <ac:chgData name="diego.mataix.caballero@alumnos.upm.es" userId="d58022e4-72d1-455c-a477-07d3a08f2e3a" providerId="ADAL" clId="{D55CBFDA-35E9-4668-A537-5A0601BDA52C}" dt="2021-03-22T21:04:37.433" v="2358"/>
          <ac:spMkLst>
            <pc:docMk/>
            <pc:sldMk cId="1978791182" sldId="349"/>
            <ac:spMk id="38" creationId="{D7563E85-1AD8-4AE9-A337-BEAB870DD6E2}"/>
          </ac:spMkLst>
        </pc:spChg>
        <pc:grpChg chg="add del mod">
          <ac:chgData name="diego.mataix.caballero@alumnos.upm.es" userId="d58022e4-72d1-455c-a477-07d3a08f2e3a" providerId="ADAL" clId="{D55CBFDA-35E9-4668-A537-5A0601BDA52C}" dt="2021-03-22T21:04:34.791" v="2357" actId="478"/>
          <ac:grpSpMkLst>
            <pc:docMk/>
            <pc:sldMk cId="1978791182" sldId="349"/>
            <ac:grpSpMk id="31" creationId="{9AB74FCB-A61E-4368-B546-B646150D9A11}"/>
          </ac:grpSpMkLst>
        </pc:grpChg>
        <pc:picChg chg="del">
          <ac:chgData name="diego.mataix.caballero@alumnos.upm.es" userId="d58022e4-72d1-455c-a477-07d3a08f2e3a" providerId="ADAL" clId="{D55CBFDA-35E9-4668-A537-5A0601BDA52C}" dt="2021-03-22T21:01:46.213" v="2322" actId="478"/>
          <ac:picMkLst>
            <pc:docMk/>
            <pc:sldMk cId="1978791182" sldId="349"/>
            <ac:picMk id="27" creationId="{8EFEE33D-6B1F-45EC-9248-5430EF7C8986}"/>
          </ac:picMkLst>
        </pc:picChg>
        <pc:picChg chg="mod">
          <ac:chgData name="diego.mataix.caballero@alumnos.upm.es" userId="d58022e4-72d1-455c-a477-07d3a08f2e3a" providerId="ADAL" clId="{D55CBFDA-35E9-4668-A537-5A0601BDA52C}" dt="2021-03-22T21:05:22.009" v="2373" actId="1037"/>
          <ac:picMkLst>
            <pc:docMk/>
            <pc:sldMk cId="1978791182" sldId="349"/>
            <ac:picMk id="28" creationId="{79ED67BA-0EDC-47B2-B312-522F2DA93990}"/>
          </ac:picMkLst>
        </pc:picChg>
        <pc:picChg chg="mod topLvl">
          <ac:chgData name="diego.mataix.caballero@alumnos.upm.es" userId="d58022e4-72d1-455c-a477-07d3a08f2e3a" providerId="ADAL" clId="{D55CBFDA-35E9-4668-A537-5A0601BDA52C}" dt="2021-03-22T21:05:24.257" v="2374" actId="14100"/>
          <ac:picMkLst>
            <pc:docMk/>
            <pc:sldMk cId="1978791182" sldId="349"/>
            <ac:picMk id="33" creationId="{B54E3091-A7AB-439B-B83B-CE5B44817ECA}"/>
          </ac:picMkLst>
        </pc:picChg>
        <pc:cxnChg chg="del">
          <ac:chgData name="diego.mataix.caballero@alumnos.upm.es" userId="d58022e4-72d1-455c-a477-07d3a08f2e3a" providerId="ADAL" clId="{D55CBFDA-35E9-4668-A537-5A0601BDA52C}" dt="2021-03-22T21:01:45.044" v="2321" actId="478"/>
          <ac:cxnSpMkLst>
            <pc:docMk/>
            <pc:sldMk cId="1978791182" sldId="349"/>
            <ac:cxnSpMk id="6" creationId="{9B74C826-C053-4F0A-84C6-4D77E97E1E76}"/>
          </ac:cxnSpMkLst>
        </pc:cxnChg>
        <pc:cxnChg chg="add mod">
          <ac:chgData name="diego.mataix.caballero@alumnos.upm.es" userId="d58022e4-72d1-455c-a477-07d3a08f2e3a" providerId="ADAL" clId="{D55CBFDA-35E9-4668-A537-5A0601BDA52C}" dt="2021-03-22T21:04:06.271" v="2345"/>
          <ac:cxnSpMkLst>
            <pc:docMk/>
            <pc:sldMk cId="1978791182" sldId="349"/>
            <ac:cxnSpMk id="36" creationId="{4F3146F8-3E97-4E5B-98F5-BA377BE8AFF0}"/>
          </ac:cxnSpMkLst>
        </pc:cxnChg>
      </pc:sldChg>
      <pc:sldChg chg="addSp modSp add del">
        <pc:chgData name="diego.mataix.caballero@alumnos.upm.es" userId="d58022e4-72d1-455c-a477-07d3a08f2e3a" providerId="ADAL" clId="{D55CBFDA-35E9-4668-A537-5A0601BDA52C}" dt="2021-03-22T21:05:29.516" v="2375" actId="47"/>
        <pc:sldMkLst>
          <pc:docMk/>
          <pc:sldMk cId="2342354173" sldId="350"/>
        </pc:sldMkLst>
        <pc:spChg chg="add mod">
          <ac:chgData name="diego.mataix.caballero@alumnos.upm.es" userId="d58022e4-72d1-455c-a477-07d3a08f2e3a" providerId="ADAL" clId="{D55CBFDA-35E9-4668-A537-5A0601BDA52C}" dt="2021-03-22T19:39:13.527" v="1840"/>
          <ac:spMkLst>
            <pc:docMk/>
            <pc:sldMk cId="2342354173" sldId="350"/>
            <ac:spMk id="25" creationId="{82CC7453-11EA-435B-AAEB-B6DA2F2B3004}"/>
          </ac:spMkLst>
        </pc:spChg>
      </pc:sldChg>
      <pc:sldChg chg="addSp modSp mod">
        <pc:chgData name="diego.mataix.caballero@alumnos.upm.es" userId="d58022e4-72d1-455c-a477-07d3a08f2e3a" providerId="ADAL" clId="{D55CBFDA-35E9-4668-A537-5A0601BDA52C}" dt="2021-03-23T19:37:23.088" v="2748" actId="20577"/>
        <pc:sldMkLst>
          <pc:docMk/>
          <pc:sldMk cId="4206330838" sldId="351"/>
        </pc:sldMkLst>
        <pc:spChg chg="add mod">
          <ac:chgData name="diego.mataix.caballero@alumnos.upm.es" userId="d58022e4-72d1-455c-a477-07d3a08f2e3a" providerId="ADAL" clId="{D55CBFDA-35E9-4668-A537-5A0601BDA52C}" dt="2021-03-23T19:37:23.088" v="2748" actId="20577"/>
          <ac:spMkLst>
            <pc:docMk/>
            <pc:sldMk cId="4206330838" sldId="351"/>
            <ac:spMk id="36" creationId="{EB439B47-AC93-4993-9615-3C458B69DB51}"/>
          </ac:spMkLst>
        </pc:spChg>
      </pc:sldChg>
      <pc:sldChg chg="addSp modSp mod">
        <pc:chgData name="diego.mataix.caballero@alumnos.upm.es" userId="d58022e4-72d1-455c-a477-07d3a08f2e3a" providerId="ADAL" clId="{D55CBFDA-35E9-4668-A537-5A0601BDA52C}" dt="2021-03-23T19:37:09.454" v="2742" actId="20577"/>
        <pc:sldMkLst>
          <pc:docMk/>
          <pc:sldMk cId="1210090260" sldId="352"/>
        </pc:sldMkLst>
        <pc:spChg chg="add mod">
          <ac:chgData name="diego.mataix.caballero@alumnos.upm.es" userId="d58022e4-72d1-455c-a477-07d3a08f2e3a" providerId="ADAL" clId="{D55CBFDA-35E9-4668-A537-5A0601BDA52C}" dt="2021-03-23T19:37:09.454" v="2742" actId="20577"/>
          <ac:spMkLst>
            <pc:docMk/>
            <pc:sldMk cId="1210090260" sldId="352"/>
            <ac:spMk id="31" creationId="{ECE45432-65CE-45F9-AD9A-2FC461C4907B}"/>
          </ac:spMkLst>
        </pc:spChg>
      </pc:sldChg>
      <pc:sldChg chg="addSp modSp mod">
        <pc:chgData name="diego.mataix.caballero@alumnos.upm.es" userId="d58022e4-72d1-455c-a477-07d3a08f2e3a" providerId="ADAL" clId="{D55CBFDA-35E9-4668-A537-5A0601BDA52C}" dt="2021-03-24T09:38:24.732" v="2902" actId="20577"/>
        <pc:sldMkLst>
          <pc:docMk/>
          <pc:sldMk cId="1140554434" sldId="353"/>
        </pc:sldMkLst>
        <pc:spChg chg="add mod">
          <ac:chgData name="diego.mataix.caballero@alumnos.upm.es" userId="d58022e4-72d1-455c-a477-07d3a08f2e3a" providerId="ADAL" clId="{D55CBFDA-35E9-4668-A537-5A0601BDA52C}" dt="2021-03-24T09:38:24.732" v="2902" actId="20577"/>
          <ac:spMkLst>
            <pc:docMk/>
            <pc:sldMk cId="1140554434" sldId="353"/>
            <ac:spMk id="31" creationId="{604152DB-3BD1-49E3-B2C3-BE3761C03FB7}"/>
          </ac:spMkLst>
        </pc:spChg>
      </pc:sldChg>
      <pc:sldChg chg="addSp modSp mod">
        <pc:chgData name="diego.mataix.caballero@alumnos.upm.es" userId="d58022e4-72d1-455c-a477-07d3a08f2e3a" providerId="ADAL" clId="{D55CBFDA-35E9-4668-A537-5A0601BDA52C}" dt="2021-03-24T09:38:28.434" v="2905" actId="20577"/>
        <pc:sldMkLst>
          <pc:docMk/>
          <pc:sldMk cId="1319854824" sldId="354"/>
        </pc:sldMkLst>
        <pc:spChg chg="add mod">
          <ac:chgData name="diego.mataix.caballero@alumnos.upm.es" userId="d58022e4-72d1-455c-a477-07d3a08f2e3a" providerId="ADAL" clId="{D55CBFDA-35E9-4668-A537-5A0601BDA52C}" dt="2021-03-24T09:38:28.434" v="2905" actId="20577"/>
          <ac:spMkLst>
            <pc:docMk/>
            <pc:sldMk cId="1319854824" sldId="354"/>
            <ac:spMk id="31" creationId="{9D3D50F3-2E6C-4421-A69C-E824A7D9E6BE}"/>
          </ac:spMkLst>
        </pc:spChg>
      </pc:sldChg>
      <pc:sldChg chg="modSp mod">
        <pc:chgData name="diego.mataix.caballero@alumnos.upm.es" userId="d58022e4-72d1-455c-a477-07d3a08f2e3a" providerId="ADAL" clId="{D55CBFDA-35E9-4668-A537-5A0601BDA52C}" dt="2021-03-24T09:38:36.895" v="2911" actId="14100"/>
        <pc:sldMkLst>
          <pc:docMk/>
          <pc:sldMk cId="2631950295" sldId="355"/>
        </pc:sldMkLst>
        <pc:spChg chg="mod">
          <ac:chgData name="diego.mataix.caballero@alumnos.upm.es" userId="d58022e4-72d1-455c-a477-07d3a08f2e3a" providerId="ADAL" clId="{D55CBFDA-35E9-4668-A537-5A0601BDA52C}" dt="2021-03-24T09:38:36.895" v="2911" actId="14100"/>
          <ac:spMkLst>
            <pc:docMk/>
            <pc:sldMk cId="2631950295" sldId="355"/>
            <ac:spMk id="4" creationId="{99189086-D357-4A7D-9408-C93C7DFA99C4}"/>
          </ac:spMkLst>
        </pc:spChg>
      </pc:sldChg>
      <pc:sldChg chg="addSp delSp modSp add mod delAnim modAnim">
        <pc:chgData name="diego.mataix.caballero@alumnos.upm.es" userId="d58022e4-72d1-455c-a477-07d3a08f2e3a" providerId="ADAL" clId="{D55CBFDA-35E9-4668-A537-5A0601BDA52C}" dt="2021-03-24T09:39:03.114" v="2955" actId="1036"/>
        <pc:sldMkLst>
          <pc:docMk/>
          <pc:sldMk cId="4283738213" sldId="356"/>
        </pc:sldMkLst>
        <pc:spChg chg="del">
          <ac:chgData name="diego.mataix.caballero@alumnos.upm.es" userId="d58022e4-72d1-455c-a477-07d3a08f2e3a" providerId="ADAL" clId="{D55CBFDA-35E9-4668-A537-5A0601BDA52C}" dt="2021-03-23T19:45:40.222" v="2749" actId="478"/>
          <ac:spMkLst>
            <pc:docMk/>
            <pc:sldMk cId="4283738213" sldId="356"/>
            <ac:spMk id="2" creationId="{26DFD6AD-9ECA-4D80-8049-3C4580F44AD0}"/>
          </ac:spMkLst>
        </pc:spChg>
        <pc:spChg chg="mod">
          <ac:chgData name="diego.mataix.caballero@alumnos.upm.es" userId="d58022e4-72d1-455c-a477-07d3a08f2e3a" providerId="ADAL" clId="{D55CBFDA-35E9-4668-A537-5A0601BDA52C}" dt="2021-03-23T19:50:19.590" v="2775" actId="1076"/>
          <ac:spMkLst>
            <pc:docMk/>
            <pc:sldMk cId="4283738213" sldId="356"/>
            <ac:spMk id="22" creationId="{913760DD-FA47-44D6-B173-50657A328C9F}"/>
          </ac:spMkLst>
        </pc:spChg>
        <pc:spChg chg="mod">
          <ac:chgData name="diego.mataix.caballero@alumnos.upm.es" userId="d58022e4-72d1-455c-a477-07d3a08f2e3a" providerId="ADAL" clId="{D55CBFDA-35E9-4668-A537-5A0601BDA52C}" dt="2021-03-23T19:49:07.160" v="2767"/>
          <ac:spMkLst>
            <pc:docMk/>
            <pc:sldMk cId="4283738213" sldId="356"/>
            <ac:spMk id="26" creationId="{055A687B-B163-40C0-ADF5-9BA4CEA39FD7}"/>
          </ac:spMkLst>
        </pc:spChg>
        <pc:spChg chg="mod">
          <ac:chgData name="diego.mataix.caballero@alumnos.upm.es" userId="d58022e4-72d1-455c-a477-07d3a08f2e3a" providerId="ADAL" clId="{D55CBFDA-35E9-4668-A537-5A0601BDA52C}" dt="2021-03-23T19:49:07.160" v="2767"/>
          <ac:spMkLst>
            <pc:docMk/>
            <pc:sldMk cId="4283738213" sldId="356"/>
            <ac:spMk id="31" creationId="{80275DCF-2A68-4A43-B64B-902334D7E597}"/>
          </ac:spMkLst>
        </pc:spChg>
        <pc:spChg chg="add mod">
          <ac:chgData name="diego.mataix.caballero@alumnos.upm.es" userId="d58022e4-72d1-455c-a477-07d3a08f2e3a" providerId="ADAL" clId="{D55CBFDA-35E9-4668-A537-5A0601BDA52C}" dt="2021-03-24T09:39:03.114" v="2955" actId="1036"/>
          <ac:spMkLst>
            <pc:docMk/>
            <pc:sldMk cId="4283738213" sldId="356"/>
            <ac:spMk id="33" creationId="{D6BD2149-A6AD-48BC-AD47-3EDD6069641A}"/>
          </ac:spMkLst>
        </pc:spChg>
        <pc:spChg chg="mod">
          <ac:chgData name="diego.mataix.caballero@alumnos.upm.es" userId="d58022e4-72d1-455c-a477-07d3a08f2e3a" providerId="ADAL" clId="{D55CBFDA-35E9-4668-A537-5A0601BDA52C}" dt="2021-03-22T21:05:51.744" v="2411" actId="20577"/>
          <ac:spMkLst>
            <pc:docMk/>
            <pc:sldMk cId="4283738213" sldId="356"/>
            <ac:spMk id="35" creationId="{2F522E1E-B996-4272-A47A-E08EFFC76695}"/>
          </ac:spMkLst>
        </pc:spChg>
        <pc:spChg chg="mod">
          <ac:chgData name="diego.mataix.caballero@alumnos.upm.es" userId="d58022e4-72d1-455c-a477-07d3a08f2e3a" providerId="ADAL" clId="{D55CBFDA-35E9-4668-A537-5A0601BDA52C}" dt="2021-03-23T19:50:33.906" v="2778" actId="1582"/>
          <ac:spMkLst>
            <pc:docMk/>
            <pc:sldMk cId="4283738213" sldId="356"/>
            <ac:spMk id="37" creationId="{62F49163-D1E8-4B0A-90CD-5E6E0B736A13}"/>
          </ac:spMkLst>
        </pc:spChg>
        <pc:spChg chg="del">
          <ac:chgData name="diego.mataix.caballero@alumnos.upm.es" userId="d58022e4-72d1-455c-a477-07d3a08f2e3a" providerId="ADAL" clId="{D55CBFDA-35E9-4668-A537-5A0601BDA52C}" dt="2021-03-22T21:05:36.539" v="2379" actId="478"/>
          <ac:spMkLst>
            <pc:docMk/>
            <pc:sldMk cId="4283738213" sldId="356"/>
            <ac:spMk id="37" creationId="{D0DB6880-33EE-4F41-B097-8FC91787317F}"/>
          </ac:spMkLst>
        </pc:spChg>
        <pc:spChg chg="del">
          <ac:chgData name="diego.mataix.caballero@alumnos.upm.es" userId="d58022e4-72d1-455c-a477-07d3a08f2e3a" providerId="ADAL" clId="{D55CBFDA-35E9-4668-A537-5A0601BDA52C}" dt="2021-03-22T21:05:38.689" v="2380" actId="478"/>
          <ac:spMkLst>
            <pc:docMk/>
            <pc:sldMk cId="4283738213" sldId="356"/>
            <ac:spMk id="38" creationId="{D7563E85-1AD8-4AE9-A337-BEAB870DD6E2}"/>
          </ac:spMkLst>
        </pc:spChg>
        <pc:spChg chg="mod">
          <ac:chgData name="diego.mataix.caballero@alumnos.upm.es" userId="d58022e4-72d1-455c-a477-07d3a08f2e3a" providerId="ADAL" clId="{D55CBFDA-35E9-4668-A537-5A0601BDA52C}" dt="2021-03-23T19:50:38.281" v="2779" actId="1582"/>
          <ac:spMkLst>
            <pc:docMk/>
            <pc:sldMk cId="4283738213" sldId="356"/>
            <ac:spMk id="41" creationId="{1E14940E-3BBC-466A-B490-3D10080ECD2E}"/>
          </ac:spMkLst>
        </pc:spChg>
        <pc:spChg chg="mod">
          <ac:chgData name="diego.mataix.caballero@alumnos.upm.es" userId="d58022e4-72d1-455c-a477-07d3a08f2e3a" providerId="ADAL" clId="{D55CBFDA-35E9-4668-A537-5A0601BDA52C}" dt="2021-03-23T19:50:43.421" v="2782"/>
          <ac:spMkLst>
            <pc:docMk/>
            <pc:sldMk cId="4283738213" sldId="356"/>
            <ac:spMk id="44" creationId="{021C2961-6A8C-4A31-96E1-66F39B55F26D}"/>
          </ac:spMkLst>
        </pc:spChg>
        <pc:spChg chg="mod">
          <ac:chgData name="diego.mataix.caballero@alumnos.upm.es" userId="d58022e4-72d1-455c-a477-07d3a08f2e3a" providerId="ADAL" clId="{D55CBFDA-35E9-4668-A537-5A0601BDA52C}" dt="2021-03-23T19:51:00.427" v="2784"/>
          <ac:spMkLst>
            <pc:docMk/>
            <pc:sldMk cId="4283738213" sldId="356"/>
            <ac:spMk id="47" creationId="{3EE955D7-1674-482C-8E35-25FF0D12FA9B}"/>
          </ac:spMkLst>
        </pc:spChg>
        <pc:grpChg chg="add del mod">
          <ac:chgData name="diego.mataix.caballero@alumnos.upm.es" userId="d58022e4-72d1-455c-a477-07d3a08f2e3a" providerId="ADAL" clId="{D55CBFDA-35E9-4668-A537-5A0601BDA52C}" dt="2021-03-23T19:50:41.943" v="2781" actId="478"/>
          <ac:grpSpMkLst>
            <pc:docMk/>
            <pc:sldMk cId="4283738213" sldId="356"/>
            <ac:grpSpMk id="25" creationId="{DED5E86E-3270-4033-9127-5FDA0E608062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3T19:50:40.920" v="2780" actId="478"/>
          <ac:grpSpMkLst>
            <pc:docMk/>
            <pc:sldMk cId="4283738213" sldId="356"/>
            <ac:grpSpMk id="28" creationId="{095AE43C-919E-43B4-8633-163D51DCF465}"/>
          </ac:grpSpMkLst>
        </pc:grpChg>
        <pc:grpChg chg="add mod">
          <ac:chgData name="diego.mataix.caballero@alumnos.upm.es" userId="d58022e4-72d1-455c-a477-07d3a08f2e3a" providerId="ADAL" clId="{D55CBFDA-35E9-4668-A537-5A0601BDA52C}" dt="2021-03-23T19:52:57.455" v="2809" actId="1076"/>
          <ac:grpSpMkLst>
            <pc:docMk/>
            <pc:sldMk cId="4283738213" sldId="356"/>
            <ac:grpSpMk id="34" creationId="{B7BF5E71-86A6-4F19-8A44-6002B8EA9616}"/>
          </ac:grpSpMkLst>
        </pc:grpChg>
        <pc:grpChg chg="add mod">
          <ac:chgData name="diego.mataix.caballero@alumnos.upm.es" userId="d58022e4-72d1-455c-a477-07d3a08f2e3a" providerId="ADAL" clId="{D55CBFDA-35E9-4668-A537-5A0601BDA52C}" dt="2021-03-23T19:52:45.322" v="2805" actId="1076"/>
          <ac:grpSpMkLst>
            <pc:docMk/>
            <pc:sldMk cId="4283738213" sldId="356"/>
            <ac:grpSpMk id="39" creationId="{310D6214-C81D-4740-98C2-3C8724ECAD5E}"/>
          </ac:grpSpMkLst>
        </pc:grpChg>
        <pc:grpChg chg="add mod">
          <ac:chgData name="diego.mataix.caballero@alumnos.upm.es" userId="d58022e4-72d1-455c-a477-07d3a08f2e3a" providerId="ADAL" clId="{D55CBFDA-35E9-4668-A537-5A0601BDA52C}" dt="2021-03-23T19:53:39.590" v="2816" actId="1076"/>
          <ac:grpSpMkLst>
            <pc:docMk/>
            <pc:sldMk cId="4283738213" sldId="356"/>
            <ac:grpSpMk id="43" creationId="{9D4A472C-51F3-476B-9D00-AE78EB85EDBA}"/>
          </ac:grpSpMkLst>
        </pc:grpChg>
        <pc:grpChg chg="add mod">
          <ac:chgData name="diego.mataix.caballero@alumnos.upm.es" userId="d58022e4-72d1-455c-a477-07d3a08f2e3a" providerId="ADAL" clId="{D55CBFDA-35E9-4668-A537-5A0601BDA52C}" dt="2021-03-23T19:53:34.647" v="2814" actId="1076"/>
          <ac:grpSpMkLst>
            <pc:docMk/>
            <pc:sldMk cId="4283738213" sldId="356"/>
            <ac:grpSpMk id="46" creationId="{4FDEFD21-1CDE-4F8B-8E60-1E3C23A36E8E}"/>
          </ac:grpSpMkLst>
        </pc:grpChg>
        <pc:picChg chg="add mod">
          <ac:chgData name="diego.mataix.caballero@alumnos.upm.es" userId="d58022e4-72d1-455c-a477-07d3a08f2e3a" providerId="ADAL" clId="{D55CBFDA-35E9-4668-A537-5A0601BDA52C}" dt="2021-03-23T19:52:41.515" v="2804" actId="1076"/>
          <ac:picMkLst>
            <pc:docMk/>
            <pc:sldMk cId="4283738213" sldId="356"/>
            <ac:picMk id="4" creationId="{D8BE182B-B5D4-4357-B30D-AEE502F8F315}"/>
          </ac:picMkLst>
        </pc:picChg>
        <pc:picChg chg="add mod">
          <ac:chgData name="diego.mataix.caballero@alumnos.upm.es" userId="d58022e4-72d1-455c-a477-07d3a08f2e3a" providerId="ADAL" clId="{D55CBFDA-35E9-4668-A537-5A0601BDA52C}" dt="2021-03-23T19:48:14.168" v="2765" actId="14100"/>
          <ac:picMkLst>
            <pc:docMk/>
            <pc:sldMk cId="4283738213" sldId="356"/>
            <ac:picMk id="6" creationId="{36AD676B-C660-4E2C-A1DE-1BD2A87D8892}"/>
          </ac:picMkLst>
        </pc:picChg>
        <pc:picChg chg="del">
          <ac:chgData name="diego.mataix.caballero@alumnos.upm.es" userId="d58022e4-72d1-455c-a477-07d3a08f2e3a" providerId="ADAL" clId="{D55CBFDA-35E9-4668-A537-5A0601BDA52C}" dt="2021-03-22T21:05:35.488" v="2378" actId="478"/>
          <ac:picMkLst>
            <pc:docMk/>
            <pc:sldMk cId="4283738213" sldId="356"/>
            <ac:picMk id="28" creationId="{79ED67BA-0EDC-47B2-B312-522F2DA93990}"/>
          </ac:picMkLst>
        </pc:picChg>
        <pc:picChg chg="del">
          <ac:chgData name="diego.mataix.caballero@alumnos.upm.es" userId="d58022e4-72d1-455c-a477-07d3a08f2e3a" providerId="ADAL" clId="{D55CBFDA-35E9-4668-A537-5A0601BDA52C}" dt="2021-03-22T21:05:34.754" v="2377" actId="478"/>
          <ac:picMkLst>
            <pc:docMk/>
            <pc:sldMk cId="4283738213" sldId="356"/>
            <ac:picMk id="33" creationId="{B54E3091-A7AB-439B-B83B-CE5B44817ECA}"/>
          </ac:picMkLst>
        </pc:picChg>
        <pc:cxnChg chg="mod">
          <ac:chgData name="diego.mataix.caballero@alumnos.upm.es" userId="d58022e4-72d1-455c-a477-07d3a08f2e3a" providerId="ADAL" clId="{D55CBFDA-35E9-4668-A537-5A0601BDA52C}" dt="2021-03-23T19:50:41.943" v="2781" actId="478"/>
          <ac:cxnSpMkLst>
            <pc:docMk/>
            <pc:sldMk cId="4283738213" sldId="356"/>
            <ac:cxnSpMk id="27" creationId="{97EE5DE3-08C6-4721-B2DA-674AB4BDF85E}"/>
          </ac:cxnSpMkLst>
        </pc:cxnChg>
        <pc:cxnChg chg="mod">
          <ac:chgData name="diego.mataix.caballero@alumnos.upm.es" userId="d58022e4-72d1-455c-a477-07d3a08f2e3a" providerId="ADAL" clId="{D55CBFDA-35E9-4668-A537-5A0601BDA52C}" dt="2021-03-23T19:50:40.920" v="2780" actId="478"/>
          <ac:cxnSpMkLst>
            <pc:docMk/>
            <pc:sldMk cId="4283738213" sldId="356"/>
            <ac:cxnSpMk id="33" creationId="{D6EB7F9F-96E0-485D-9ED2-C96720EAE88E}"/>
          </ac:cxnSpMkLst>
        </pc:cxnChg>
        <pc:cxnChg chg="mod">
          <ac:chgData name="diego.mataix.caballero@alumnos.upm.es" userId="d58022e4-72d1-455c-a477-07d3a08f2e3a" providerId="ADAL" clId="{D55CBFDA-35E9-4668-A537-5A0601BDA52C}" dt="2021-03-23T19:50:33.906" v="2778" actId="1582"/>
          <ac:cxnSpMkLst>
            <pc:docMk/>
            <pc:sldMk cId="4283738213" sldId="356"/>
            <ac:cxnSpMk id="38" creationId="{E0EFD555-B176-4D45-A545-1163E9CB1FFC}"/>
          </ac:cxnSpMkLst>
        </pc:cxnChg>
        <pc:cxnChg chg="mod">
          <ac:chgData name="diego.mataix.caballero@alumnos.upm.es" userId="d58022e4-72d1-455c-a477-07d3a08f2e3a" providerId="ADAL" clId="{D55CBFDA-35E9-4668-A537-5A0601BDA52C}" dt="2021-03-23T19:50:38.281" v="2779" actId="1582"/>
          <ac:cxnSpMkLst>
            <pc:docMk/>
            <pc:sldMk cId="4283738213" sldId="356"/>
            <ac:cxnSpMk id="42" creationId="{9EFDDCEF-700A-497D-BF3D-7FD5A4F3FE44}"/>
          </ac:cxnSpMkLst>
        </pc:cxnChg>
        <pc:cxnChg chg="mod">
          <ac:chgData name="diego.mataix.caballero@alumnos.upm.es" userId="d58022e4-72d1-455c-a477-07d3a08f2e3a" providerId="ADAL" clId="{D55CBFDA-35E9-4668-A537-5A0601BDA52C}" dt="2021-03-23T19:50:43.421" v="2782"/>
          <ac:cxnSpMkLst>
            <pc:docMk/>
            <pc:sldMk cId="4283738213" sldId="356"/>
            <ac:cxnSpMk id="45" creationId="{0907FF79-959D-437F-9A31-E5504DF89F57}"/>
          </ac:cxnSpMkLst>
        </pc:cxnChg>
        <pc:cxnChg chg="mod">
          <ac:chgData name="diego.mataix.caballero@alumnos.upm.es" userId="d58022e4-72d1-455c-a477-07d3a08f2e3a" providerId="ADAL" clId="{D55CBFDA-35E9-4668-A537-5A0601BDA52C}" dt="2021-03-23T19:51:00.427" v="2784"/>
          <ac:cxnSpMkLst>
            <pc:docMk/>
            <pc:sldMk cId="4283738213" sldId="356"/>
            <ac:cxnSpMk id="48" creationId="{58AEF05E-58A1-494C-BFDB-7AD00FE32CDF}"/>
          </ac:cxnSpMkLst>
        </pc:cxnChg>
      </pc:sldChg>
      <pc:sldChg chg="addSp delSp modSp add mod modAnim">
        <pc:chgData name="diego.mataix.caballero@alumnos.upm.es" userId="d58022e4-72d1-455c-a477-07d3a08f2e3a" providerId="ADAL" clId="{D55CBFDA-35E9-4668-A537-5A0601BDA52C}" dt="2021-03-23T19:36:24.913" v="2720" actId="20577"/>
        <pc:sldMkLst>
          <pc:docMk/>
          <pc:sldMk cId="3141180632" sldId="357"/>
        </pc:sldMkLst>
        <pc:spChg chg="mod">
          <ac:chgData name="diego.mataix.caballero@alumnos.upm.es" userId="d58022e4-72d1-455c-a477-07d3a08f2e3a" providerId="ADAL" clId="{D55CBFDA-35E9-4668-A537-5A0601BDA52C}" dt="2021-03-23T19:36:24.913" v="2720" actId="20577"/>
          <ac:spMkLst>
            <pc:docMk/>
            <pc:sldMk cId="3141180632" sldId="357"/>
            <ac:spMk id="4" creationId="{99189086-D357-4A7D-9408-C93C7DFA99C4}"/>
          </ac:spMkLst>
        </pc:spChg>
        <pc:spChg chg="ord">
          <ac:chgData name="diego.mataix.caballero@alumnos.upm.es" userId="d58022e4-72d1-455c-a477-07d3a08f2e3a" providerId="ADAL" clId="{D55CBFDA-35E9-4668-A537-5A0601BDA52C}" dt="2021-03-22T23:47:26.314" v="2657" actId="167"/>
          <ac:spMkLst>
            <pc:docMk/>
            <pc:sldMk cId="3141180632" sldId="357"/>
            <ac:spMk id="13" creationId="{82D08B67-C194-4308-A9C9-D6422905C069}"/>
          </ac:spMkLst>
        </pc:spChg>
        <pc:spChg chg="mod">
          <ac:chgData name="diego.mataix.caballero@alumnos.upm.es" userId="d58022e4-72d1-455c-a477-07d3a08f2e3a" providerId="ADAL" clId="{D55CBFDA-35E9-4668-A537-5A0601BDA52C}" dt="2021-03-22T23:44:10.133" v="2622"/>
          <ac:spMkLst>
            <pc:docMk/>
            <pc:sldMk cId="3141180632" sldId="357"/>
            <ac:spMk id="27" creationId="{F8E72A22-CAC9-48F7-840F-0469B07DFBE4}"/>
          </ac:spMkLst>
        </pc:spChg>
        <pc:spChg chg="mod">
          <ac:chgData name="diego.mataix.caballero@alumnos.upm.es" userId="d58022e4-72d1-455c-a477-07d3a08f2e3a" providerId="ADAL" clId="{D55CBFDA-35E9-4668-A537-5A0601BDA52C}" dt="2021-03-22T23:44:51.576" v="2628"/>
          <ac:spMkLst>
            <pc:docMk/>
            <pc:sldMk cId="3141180632" sldId="357"/>
            <ac:spMk id="30" creationId="{83E75F56-1D3F-46DC-8C18-A6F2B45D6121}"/>
          </ac:spMkLst>
        </pc:spChg>
        <pc:spChg chg="mod">
          <ac:chgData name="diego.mataix.caballero@alumnos.upm.es" userId="d58022e4-72d1-455c-a477-07d3a08f2e3a" providerId="ADAL" clId="{D55CBFDA-35E9-4668-A537-5A0601BDA52C}" dt="2021-03-22T23:45:33.317" v="2638"/>
          <ac:spMkLst>
            <pc:docMk/>
            <pc:sldMk cId="3141180632" sldId="357"/>
            <ac:spMk id="33" creationId="{D602444A-4A46-4421-A0DA-D69F17D90738}"/>
          </ac:spMkLst>
        </pc:spChg>
        <pc:spChg chg="mod">
          <ac:chgData name="diego.mataix.caballero@alumnos.upm.es" userId="d58022e4-72d1-455c-a477-07d3a08f2e3a" providerId="ADAL" clId="{D55CBFDA-35E9-4668-A537-5A0601BDA52C}" dt="2021-03-22T23:45:54.604" v="2642"/>
          <ac:spMkLst>
            <pc:docMk/>
            <pc:sldMk cId="3141180632" sldId="357"/>
            <ac:spMk id="36" creationId="{4781170F-D57D-474C-B189-C34BFCC6898C}"/>
          </ac:spMkLst>
        </pc:spChg>
        <pc:spChg chg="mod">
          <ac:chgData name="diego.mataix.caballero@alumnos.upm.es" userId="d58022e4-72d1-455c-a477-07d3a08f2e3a" providerId="ADAL" clId="{D55CBFDA-35E9-4668-A537-5A0601BDA52C}" dt="2021-03-22T23:46:19.424" v="2651"/>
          <ac:spMkLst>
            <pc:docMk/>
            <pc:sldMk cId="3141180632" sldId="357"/>
            <ac:spMk id="39" creationId="{D8FA3414-93AE-44B7-AE6F-9A9C915E6B58}"/>
          </ac:spMkLst>
        </pc:spChg>
        <pc:grpChg chg="mod">
          <ac:chgData name="diego.mataix.caballero@alumnos.upm.es" userId="d58022e4-72d1-455c-a477-07d3a08f2e3a" providerId="ADAL" clId="{D55CBFDA-35E9-4668-A537-5A0601BDA52C}" dt="2021-03-22T23:43:13.305" v="2617" actId="14100"/>
          <ac:grpSpMkLst>
            <pc:docMk/>
            <pc:sldMk cId="3141180632" sldId="357"/>
            <ac:grpSpMk id="21" creationId="{AE7692A5-FBEB-4D0A-9FFD-ED24497AB17E}"/>
          </ac:grpSpMkLst>
        </pc:grpChg>
        <pc:grpChg chg="mod">
          <ac:chgData name="diego.mataix.caballero@alumnos.upm.es" userId="d58022e4-72d1-455c-a477-07d3a08f2e3a" providerId="ADAL" clId="{D55CBFDA-35E9-4668-A537-5A0601BDA52C}" dt="2021-03-22T23:44:30.410" v="2625" actId="14100"/>
          <ac:grpSpMkLst>
            <pc:docMk/>
            <pc:sldMk cId="3141180632" sldId="357"/>
            <ac:grpSpMk id="22" creationId="{6F8478D4-1C88-4445-A336-CE8CA8198F1F}"/>
          </ac:grpSpMkLst>
        </pc:grpChg>
        <pc:grpChg chg="mod">
          <ac:chgData name="diego.mataix.caballero@alumnos.upm.es" userId="d58022e4-72d1-455c-a477-07d3a08f2e3a" providerId="ADAL" clId="{D55CBFDA-35E9-4668-A537-5A0601BDA52C}" dt="2021-03-22T23:46:11.005" v="2648" actId="14100"/>
          <ac:grpSpMkLst>
            <pc:docMk/>
            <pc:sldMk cId="3141180632" sldId="357"/>
            <ac:grpSpMk id="23" creationId="{6AEF70E9-F0D7-4F18-B211-1EEE05CF5DCE}"/>
          </ac:grpSpMkLst>
        </pc:grpChg>
        <pc:grpChg chg="mod">
          <ac:chgData name="diego.mataix.caballero@alumnos.upm.es" userId="d58022e4-72d1-455c-a477-07d3a08f2e3a" providerId="ADAL" clId="{D55CBFDA-35E9-4668-A537-5A0601BDA52C}" dt="2021-03-22T23:45:18.106" v="2635" actId="14100"/>
          <ac:grpSpMkLst>
            <pc:docMk/>
            <pc:sldMk cId="3141180632" sldId="357"/>
            <ac:grpSpMk id="24" creationId="{8091E795-4834-4A80-8787-C494359031D3}"/>
          </ac:grpSpMkLst>
        </pc:grpChg>
        <pc:grpChg chg="add mod ord">
          <ac:chgData name="diego.mataix.caballero@alumnos.upm.es" userId="d58022e4-72d1-455c-a477-07d3a08f2e3a" providerId="ADAL" clId="{D55CBFDA-35E9-4668-A537-5A0601BDA52C}" dt="2021-03-22T23:47:10.984" v="2655" actId="167"/>
          <ac:grpSpMkLst>
            <pc:docMk/>
            <pc:sldMk cId="3141180632" sldId="357"/>
            <ac:grpSpMk id="25" creationId="{B6976CB1-0837-4B08-82B8-6146A2FAB707}"/>
          </ac:grpSpMkLst>
        </pc:grpChg>
        <pc:grpChg chg="add mod ord">
          <ac:chgData name="diego.mataix.caballero@alumnos.upm.es" userId="d58022e4-72d1-455c-a477-07d3a08f2e3a" providerId="ADAL" clId="{D55CBFDA-35E9-4668-A537-5A0601BDA52C}" dt="2021-03-22T23:47:10.984" v="2655" actId="167"/>
          <ac:grpSpMkLst>
            <pc:docMk/>
            <pc:sldMk cId="3141180632" sldId="357"/>
            <ac:grpSpMk id="28" creationId="{F360561F-7472-4677-96C0-849452C79B8D}"/>
          </ac:grpSpMkLst>
        </pc:grpChg>
        <pc:grpChg chg="add mod ord">
          <ac:chgData name="diego.mataix.caballero@alumnos.upm.es" userId="d58022e4-72d1-455c-a477-07d3a08f2e3a" providerId="ADAL" clId="{D55CBFDA-35E9-4668-A537-5A0601BDA52C}" dt="2021-03-22T23:47:10.984" v="2655" actId="167"/>
          <ac:grpSpMkLst>
            <pc:docMk/>
            <pc:sldMk cId="3141180632" sldId="357"/>
            <ac:grpSpMk id="31" creationId="{4FCBE304-A825-4FAB-97ED-C9EDFC7734B5}"/>
          </ac:grpSpMkLst>
        </pc:grpChg>
        <pc:grpChg chg="add del mod">
          <ac:chgData name="diego.mataix.caballero@alumnos.upm.es" userId="d58022e4-72d1-455c-a477-07d3a08f2e3a" providerId="ADAL" clId="{D55CBFDA-35E9-4668-A537-5A0601BDA52C}" dt="2021-03-22T23:46:07.212" v="2645"/>
          <ac:grpSpMkLst>
            <pc:docMk/>
            <pc:sldMk cId="3141180632" sldId="357"/>
            <ac:grpSpMk id="34" creationId="{5CDC187C-4914-4CED-9019-654B932340E3}"/>
          </ac:grpSpMkLst>
        </pc:grpChg>
        <pc:grpChg chg="add mod ord">
          <ac:chgData name="diego.mataix.caballero@alumnos.upm.es" userId="d58022e4-72d1-455c-a477-07d3a08f2e3a" providerId="ADAL" clId="{D55CBFDA-35E9-4668-A537-5A0601BDA52C}" dt="2021-03-22T23:47:10.984" v="2655" actId="167"/>
          <ac:grpSpMkLst>
            <pc:docMk/>
            <pc:sldMk cId="3141180632" sldId="357"/>
            <ac:grpSpMk id="37" creationId="{CF71D036-CACD-4B79-A13D-FFCFC5486F55}"/>
          </ac:grpSpMkLst>
        </pc:grpChg>
        <pc:picChg chg="mod">
          <ac:chgData name="diego.mataix.caballero@alumnos.upm.es" userId="d58022e4-72d1-455c-a477-07d3a08f2e3a" providerId="ADAL" clId="{D55CBFDA-35E9-4668-A537-5A0601BDA52C}" dt="2021-03-22T23:44:10.133" v="2622"/>
          <ac:picMkLst>
            <pc:docMk/>
            <pc:sldMk cId="3141180632" sldId="357"/>
            <ac:picMk id="26" creationId="{FDC6D5A7-2733-4F79-843B-7A6568BEFC59}"/>
          </ac:picMkLst>
        </pc:picChg>
        <pc:picChg chg="mod">
          <ac:chgData name="diego.mataix.caballero@alumnos.upm.es" userId="d58022e4-72d1-455c-a477-07d3a08f2e3a" providerId="ADAL" clId="{D55CBFDA-35E9-4668-A537-5A0601BDA52C}" dt="2021-03-22T23:44:51.576" v="2628"/>
          <ac:picMkLst>
            <pc:docMk/>
            <pc:sldMk cId="3141180632" sldId="357"/>
            <ac:picMk id="29" creationId="{C7F7C6C7-43A7-4655-B930-4AEAF6BD8651}"/>
          </ac:picMkLst>
        </pc:picChg>
        <pc:picChg chg="mod">
          <ac:chgData name="diego.mataix.caballero@alumnos.upm.es" userId="d58022e4-72d1-455c-a477-07d3a08f2e3a" providerId="ADAL" clId="{D55CBFDA-35E9-4668-A537-5A0601BDA52C}" dt="2021-03-22T23:45:33.317" v="2638"/>
          <ac:picMkLst>
            <pc:docMk/>
            <pc:sldMk cId="3141180632" sldId="357"/>
            <ac:picMk id="32" creationId="{1AE31CCE-FB30-43A6-A11A-0816474C4D5C}"/>
          </ac:picMkLst>
        </pc:picChg>
        <pc:picChg chg="mod">
          <ac:chgData name="diego.mataix.caballero@alumnos.upm.es" userId="d58022e4-72d1-455c-a477-07d3a08f2e3a" providerId="ADAL" clId="{D55CBFDA-35E9-4668-A537-5A0601BDA52C}" dt="2021-03-22T23:45:54.604" v="2642"/>
          <ac:picMkLst>
            <pc:docMk/>
            <pc:sldMk cId="3141180632" sldId="357"/>
            <ac:picMk id="35" creationId="{A19BD4DE-694D-465F-8BA5-F973AD698A78}"/>
          </ac:picMkLst>
        </pc:picChg>
        <pc:picChg chg="mod">
          <ac:chgData name="diego.mataix.caballero@alumnos.upm.es" userId="d58022e4-72d1-455c-a477-07d3a08f2e3a" providerId="ADAL" clId="{D55CBFDA-35E9-4668-A537-5A0601BDA52C}" dt="2021-03-22T23:46:19.424" v="2651"/>
          <ac:picMkLst>
            <pc:docMk/>
            <pc:sldMk cId="3141180632" sldId="357"/>
            <ac:picMk id="38" creationId="{76CD9753-D48E-4A38-ACF3-475874171329}"/>
          </ac:picMkLst>
        </pc:picChg>
      </pc:sldChg>
    </pc:docChg>
  </pc:docChgLst>
  <pc:docChgLst>
    <pc:chgData name="RAFAEL LUQUE LOPEZ" userId="S::rafael.luque.lopez@alumnos.upm.es::3308637f-9ba2-4931-8ecd-32d0f8597483" providerId="AD" clId="Web-{9C9452DF-D0AB-47E9-AEEE-EA9206E71949}"/>
    <pc:docChg chg="modSld">
      <pc:chgData name="RAFAEL LUQUE LOPEZ" userId="S::rafael.luque.lopez@alumnos.upm.es::3308637f-9ba2-4931-8ecd-32d0f8597483" providerId="AD" clId="Web-{9C9452DF-D0AB-47E9-AEEE-EA9206E71949}" dt="2021-05-11T14:49:21.854" v="58" actId="20577"/>
      <pc:docMkLst>
        <pc:docMk/>
      </pc:docMkLst>
      <pc:sldChg chg="modSp">
        <pc:chgData name="RAFAEL LUQUE LOPEZ" userId="S::rafael.luque.lopez@alumnos.upm.es::3308637f-9ba2-4931-8ecd-32d0f8597483" providerId="AD" clId="Web-{9C9452DF-D0AB-47E9-AEEE-EA9206E71949}" dt="2021-05-11T14:49:21.854" v="58" actId="20577"/>
        <pc:sldMkLst>
          <pc:docMk/>
          <pc:sldMk cId="297166557" sldId="295"/>
        </pc:sldMkLst>
        <pc:spChg chg="mod">
          <ac:chgData name="RAFAEL LUQUE LOPEZ" userId="S::rafael.luque.lopez@alumnos.upm.es::3308637f-9ba2-4931-8ecd-32d0f8597483" providerId="AD" clId="Web-{9C9452DF-D0AB-47E9-AEEE-EA9206E71949}" dt="2021-05-11T14:49:21.854" v="58" actId="20577"/>
          <ac:spMkLst>
            <pc:docMk/>
            <pc:sldMk cId="297166557" sldId="295"/>
            <ac:spMk id="8" creationId="{71142815-D685-4A9A-A7D4-7F0014F8C021}"/>
          </ac:spMkLst>
        </pc:spChg>
      </pc:sldChg>
    </pc:docChg>
  </pc:docChgLst>
  <pc:docChgLst>
    <pc:chgData name="RAFAEL LUQUE LOPEZ" userId="S::rafael.luque.lopez@alumnos.upm.es::3308637f-9ba2-4931-8ecd-32d0f8597483" providerId="AD" clId="Web-{CD123D34-DC26-468C-AF7B-EE49F86F8EA4}"/>
    <pc:docChg chg="addSld delSld modSld sldOrd modSection">
      <pc:chgData name="RAFAEL LUQUE LOPEZ" userId="S::rafael.luque.lopez@alumnos.upm.es::3308637f-9ba2-4931-8ecd-32d0f8597483" providerId="AD" clId="Web-{CD123D34-DC26-468C-AF7B-EE49F86F8EA4}" dt="2021-05-11T16:27:09.255" v="870"/>
      <pc:docMkLst>
        <pc:docMk/>
      </pc:docMkLst>
      <pc:sldChg chg="modSp">
        <pc:chgData name="RAFAEL LUQUE LOPEZ" userId="S::rafael.luque.lopez@alumnos.upm.es::3308637f-9ba2-4931-8ecd-32d0f8597483" providerId="AD" clId="Web-{CD123D34-DC26-468C-AF7B-EE49F86F8EA4}" dt="2021-05-11T14:58:09.648" v="23" actId="20577"/>
        <pc:sldMkLst>
          <pc:docMk/>
          <pc:sldMk cId="297166557" sldId="295"/>
        </pc:sldMkLst>
        <pc:spChg chg="mod">
          <ac:chgData name="RAFAEL LUQUE LOPEZ" userId="S::rafael.luque.lopez@alumnos.upm.es::3308637f-9ba2-4931-8ecd-32d0f8597483" providerId="AD" clId="Web-{CD123D34-DC26-468C-AF7B-EE49F86F8EA4}" dt="2021-05-11T14:58:09.648" v="23" actId="20577"/>
          <ac:spMkLst>
            <pc:docMk/>
            <pc:sldMk cId="297166557" sldId="295"/>
            <ac:spMk id="8" creationId="{71142815-D685-4A9A-A7D4-7F0014F8C021}"/>
          </ac:spMkLst>
        </pc:spChg>
      </pc:sldChg>
      <pc:sldChg chg="modSp">
        <pc:chgData name="RAFAEL LUQUE LOPEZ" userId="S::rafael.luque.lopez@alumnos.upm.es::3308637f-9ba2-4931-8ecd-32d0f8597483" providerId="AD" clId="Web-{CD123D34-DC26-468C-AF7B-EE49F86F8EA4}" dt="2021-05-11T15:01:28.823" v="152" actId="20577"/>
        <pc:sldMkLst>
          <pc:docMk/>
          <pc:sldMk cId="2612087118" sldId="296"/>
        </pc:sldMkLst>
        <pc:spChg chg="mod">
          <ac:chgData name="RAFAEL LUQUE LOPEZ" userId="S::rafael.luque.lopez@alumnos.upm.es::3308637f-9ba2-4931-8ecd-32d0f8597483" providerId="AD" clId="Web-{CD123D34-DC26-468C-AF7B-EE49F86F8EA4}" dt="2021-05-11T15:01:28.823" v="152" actId="20577"/>
          <ac:spMkLst>
            <pc:docMk/>
            <pc:sldMk cId="2612087118" sldId="296"/>
            <ac:spMk id="5" creationId="{360C7C55-3249-406D-9513-1C936589491E}"/>
          </ac:spMkLst>
        </pc:spChg>
      </pc:sldChg>
      <pc:sldChg chg="modSp">
        <pc:chgData name="RAFAEL LUQUE LOPEZ" userId="S::rafael.luque.lopez@alumnos.upm.es::3308637f-9ba2-4931-8ecd-32d0f8597483" providerId="AD" clId="Web-{CD123D34-DC26-468C-AF7B-EE49F86F8EA4}" dt="2021-05-11T14:52:51.267" v="20" actId="20577"/>
        <pc:sldMkLst>
          <pc:docMk/>
          <pc:sldMk cId="1052027215" sldId="324"/>
        </pc:sldMkLst>
        <pc:spChg chg="mod">
          <ac:chgData name="RAFAEL LUQUE LOPEZ" userId="S::rafael.luque.lopez@alumnos.upm.es::3308637f-9ba2-4931-8ecd-32d0f8597483" providerId="AD" clId="Web-{CD123D34-DC26-468C-AF7B-EE49F86F8EA4}" dt="2021-05-11T14:52:51.267" v="20" actId="20577"/>
          <ac:spMkLst>
            <pc:docMk/>
            <pc:sldMk cId="1052027215" sldId="324"/>
            <ac:spMk id="3" creationId="{D9F8E5FD-DE7C-492B-8229-802AB25ABED7}"/>
          </ac:spMkLst>
        </pc:spChg>
      </pc:sldChg>
      <pc:sldChg chg="addSp delSp modSp ord addAnim delAnim">
        <pc:chgData name="RAFAEL LUQUE LOPEZ" userId="S::rafael.luque.lopez@alumnos.upm.es::3308637f-9ba2-4931-8ecd-32d0f8597483" providerId="AD" clId="Web-{CD123D34-DC26-468C-AF7B-EE49F86F8EA4}" dt="2021-05-11T16:27:09.255" v="870"/>
        <pc:sldMkLst>
          <pc:docMk/>
          <pc:sldMk cId="3737335552" sldId="327"/>
        </pc:sldMkLst>
        <pc:spChg chg="mod">
          <ac:chgData name="RAFAEL LUQUE LOPEZ" userId="S::rafael.luque.lopez@alumnos.upm.es::3308637f-9ba2-4931-8ecd-32d0f8597483" providerId="AD" clId="Web-{CD123D34-DC26-468C-AF7B-EE49F86F8EA4}" dt="2021-05-11T15:02:42.527" v="172" actId="20577"/>
          <ac:spMkLst>
            <pc:docMk/>
            <pc:sldMk cId="3737335552" sldId="327"/>
            <ac:spMk id="3" creationId="{D9F8E5FD-DE7C-492B-8229-802AB25ABED7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5:31.702" v="270" actId="14100"/>
          <ac:spMkLst>
            <pc:docMk/>
            <pc:sldMk cId="3737335552" sldId="327"/>
            <ac:spMk id="20" creationId="{6E85F1AA-FA64-4A3D-8F55-912B9BE08DF2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4:27.889" v="218" actId="1076"/>
          <ac:spMkLst>
            <pc:docMk/>
            <pc:sldMk cId="3737335552" sldId="327"/>
            <ac:spMk id="29" creationId="{03ED9AEB-8906-4B5C-AFE2-F514711349DB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4:33.592" v="219" actId="1076"/>
          <ac:spMkLst>
            <pc:docMk/>
            <pc:sldMk cId="3737335552" sldId="327"/>
            <ac:spMk id="31" creationId="{20D6F6E0-C899-41D6-AD67-0B6010F8DE88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8:16.627" v="293" actId="1076"/>
          <ac:spMkLst>
            <pc:docMk/>
            <pc:sldMk cId="3737335552" sldId="327"/>
            <ac:spMk id="38" creationId="{FFC1EFB2-AADF-4013-BDB3-4A87B04EA2B9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8:21.392" v="294" actId="1076"/>
          <ac:spMkLst>
            <pc:docMk/>
            <pc:sldMk cId="3737335552" sldId="327"/>
            <ac:spMk id="42" creationId="{3622BF28-C525-4BD9-AF71-8B9A78F71C04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7:08.641" v="276" actId="1076"/>
          <ac:spMkLst>
            <pc:docMk/>
            <pc:sldMk cId="3737335552" sldId="327"/>
            <ac:spMk id="46" creationId="{EC9A0857-8014-48E1-94AE-5A1AAD855FBE}"/>
          </ac:spMkLst>
        </pc:spChg>
        <pc:spChg chg="add mod">
          <ac:chgData name="RAFAEL LUQUE LOPEZ" userId="S::rafael.luque.lopez@alumnos.upm.es::3308637f-9ba2-4931-8ecd-32d0f8597483" providerId="AD" clId="Web-{CD123D34-DC26-468C-AF7B-EE49F86F8EA4}" dt="2021-05-11T15:13:09.725" v="307" actId="1076"/>
          <ac:spMkLst>
            <pc:docMk/>
            <pc:sldMk cId="3737335552" sldId="327"/>
            <ac:spMk id="47" creationId="{CA02145E-7DE7-471C-92F3-0FCEA1A6C870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5:07:28.282" v="282"/>
          <ac:spMkLst>
            <pc:docMk/>
            <pc:sldMk cId="3737335552" sldId="327"/>
            <ac:spMk id="49" creationId="{7BCF3E49-7624-486D-8CE5-C230436C12D2}"/>
          </ac:spMkLst>
        </pc:spChg>
        <pc:spChg chg="del mod">
          <ac:chgData name="RAFAEL LUQUE LOPEZ" userId="S::rafael.luque.lopez@alumnos.upm.es::3308637f-9ba2-4931-8ecd-32d0f8597483" providerId="AD" clId="Web-{CD123D34-DC26-468C-AF7B-EE49F86F8EA4}" dt="2021-05-11T15:07:27.204" v="281"/>
          <ac:spMkLst>
            <pc:docMk/>
            <pc:sldMk cId="3737335552" sldId="327"/>
            <ac:spMk id="50" creationId="{905C537D-312B-47E1-AD26-7ACE83506FF3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4:18.326" v="217" actId="20577"/>
          <ac:spMkLst>
            <pc:docMk/>
            <pc:sldMk cId="3737335552" sldId="327"/>
            <ac:spMk id="60" creationId="{2FFF03F9-2854-4877-BF7E-1F13895E44C3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9:10.096" v="300" actId="1076"/>
          <ac:spMkLst>
            <pc:docMk/>
            <pc:sldMk cId="3737335552" sldId="327"/>
            <ac:spMk id="63" creationId="{732095F8-F590-44AA-9795-9F9BACF4FA97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14:02.820" v="352" actId="20577"/>
          <ac:spMkLst>
            <pc:docMk/>
            <pc:sldMk cId="3737335552" sldId="327"/>
            <ac:spMk id="65" creationId="{4FFA9F67-1B35-4B94-82E6-CEBF2C3C24FC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19:20.591" v="505" actId="20577"/>
          <ac:spMkLst>
            <pc:docMk/>
            <pc:sldMk cId="3737335552" sldId="327"/>
            <ac:spMk id="67" creationId="{F8F06817-7F56-4900-847A-4D3354CB63DF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19:28.263" v="507" actId="20577"/>
          <ac:spMkLst>
            <pc:docMk/>
            <pc:sldMk cId="3737335552" sldId="327"/>
            <ac:spMk id="71" creationId="{098716A4-6DF0-4A09-9FFE-55AE8BEA3B6C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09:17.159" v="301" actId="1076"/>
          <ac:spMkLst>
            <pc:docMk/>
            <pc:sldMk cId="3737335552" sldId="327"/>
            <ac:spMk id="73" creationId="{388BF442-9C8A-4486-97A1-CB518913A618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18:53.903" v="501" actId="20577"/>
          <ac:spMkLst>
            <pc:docMk/>
            <pc:sldMk cId="3737335552" sldId="327"/>
            <ac:spMk id="75" creationId="{EB60F073-D222-46DE-A734-EFDAFA7A049A}"/>
          </ac:spMkLst>
        </pc:spChg>
        <pc:grpChg chg="add del mod">
          <ac:chgData name="RAFAEL LUQUE LOPEZ" userId="S::rafael.luque.lopez@alumnos.upm.es::3308637f-9ba2-4931-8ecd-32d0f8597483" providerId="AD" clId="Web-{CD123D34-DC26-468C-AF7B-EE49F86F8EA4}" dt="2021-05-11T15:07:23.376" v="279"/>
          <ac:grpSpMkLst>
            <pc:docMk/>
            <pc:sldMk cId="3737335552" sldId="327"/>
            <ac:grpSpMk id="14" creationId="{7D4839D2-AC6F-41C3-B33E-4502F642BC0E}"/>
          </ac:grpSpMkLst>
        </pc:grpChg>
        <pc:grpChg chg="mod">
          <ac:chgData name="RAFAEL LUQUE LOPEZ" userId="S::rafael.luque.lopez@alumnos.upm.es::3308637f-9ba2-4931-8ecd-32d0f8597483" providerId="AD" clId="Web-{CD123D34-DC26-468C-AF7B-EE49F86F8EA4}" dt="2021-05-11T15:09:06.378" v="299" actId="1076"/>
          <ac:grpSpMkLst>
            <pc:docMk/>
            <pc:sldMk cId="3737335552" sldId="327"/>
            <ac:grpSpMk id="58" creationId="{A3E72B18-9102-4B99-B708-575D1CB212C3}"/>
          </ac:grpSpMkLst>
        </pc:grpChg>
        <pc:grpChg chg="add del mod">
          <ac:chgData name="RAFAEL LUQUE LOPEZ" userId="S::rafael.luque.lopez@alumnos.upm.es::3308637f-9ba2-4931-8ecd-32d0f8597483" providerId="AD" clId="Web-{CD123D34-DC26-468C-AF7B-EE49F86F8EA4}" dt="2021-05-11T15:16:15.713" v="433"/>
          <ac:grpSpMkLst>
            <pc:docMk/>
            <pc:sldMk cId="3737335552" sldId="327"/>
            <ac:grpSpMk id="62" creationId="{F6B87EE4-8291-4D3B-9B14-A5BE2AC0B84A}"/>
          </ac:grpSpMkLst>
        </pc:grpChg>
        <pc:picChg chg="add del mod">
          <ac:chgData name="RAFAEL LUQUE LOPEZ" userId="S::rafael.luque.lopez@alumnos.upm.es::3308637f-9ba2-4931-8ecd-32d0f8597483" providerId="AD" clId="Web-{CD123D34-DC26-468C-AF7B-EE49F86F8EA4}" dt="2021-05-11T16:27:09.255" v="870"/>
          <ac:picMkLst>
            <pc:docMk/>
            <pc:sldMk cId="3737335552" sldId="327"/>
            <ac:picMk id="4" creationId="{53F3EA69-A2A6-4EB5-86C9-D212536A7B44}"/>
          </ac:picMkLst>
        </pc:picChg>
      </pc:sldChg>
      <pc:sldChg chg="del">
        <pc:chgData name="RAFAEL LUQUE LOPEZ" userId="S::rafael.luque.lopez@alumnos.upm.es::3308637f-9ba2-4931-8ecd-32d0f8597483" providerId="AD" clId="Web-{CD123D34-DC26-468C-AF7B-EE49F86F8EA4}" dt="2021-05-11T16:08:04.578" v="777"/>
        <pc:sldMkLst>
          <pc:docMk/>
          <pc:sldMk cId="2237798572" sldId="333"/>
        </pc:sldMkLst>
      </pc:sldChg>
      <pc:sldChg chg="addSp delSp modSp delAnim">
        <pc:chgData name="RAFAEL LUQUE LOPEZ" userId="S::rafael.luque.lopez@alumnos.upm.es::3308637f-9ba2-4931-8ecd-32d0f8597483" providerId="AD" clId="Web-{CD123D34-DC26-468C-AF7B-EE49F86F8EA4}" dt="2021-05-11T16:07:46.406" v="775" actId="1076"/>
        <pc:sldMkLst>
          <pc:docMk/>
          <pc:sldMk cId="1454020563" sldId="337"/>
        </pc:sldMkLst>
        <pc:spChg chg="del">
          <ac:chgData name="RAFAEL LUQUE LOPEZ" userId="S::rafael.luque.lopez@alumnos.upm.es::3308637f-9ba2-4931-8ecd-32d0f8597483" providerId="AD" clId="Web-{CD123D34-DC26-468C-AF7B-EE49F86F8EA4}" dt="2021-05-11T16:07:32.047" v="773"/>
          <ac:spMkLst>
            <pc:docMk/>
            <pc:sldMk cId="1454020563" sldId="337"/>
            <ac:spMk id="2" creationId="{26DFD6AD-9ECA-4D80-8049-3C4580F44AD0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20:48.796" v="524" actId="1076"/>
          <ac:spMkLst>
            <pc:docMk/>
            <pc:sldMk cId="1454020563" sldId="337"/>
            <ac:spMk id="3" creationId="{D9F8E5FD-DE7C-492B-8229-802AB25ABED7}"/>
          </ac:spMkLst>
        </pc:spChg>
        <pc:spChg chg="add del">
          <ac:chgData name="RAFAEL LUQUE LOPEZ" userId="S::rafael.luque.lopez@alumnos.upm.es::3308637f-9ba2-4931-8ecd-32d0f8597483" providerId="AD" clId="Web-{CD123D34-DC26-468C-AF7B-EE49F86F8EA4}" dt="2021-05-11T15:47:31.104" v="688"/>
          <ac:spMkLst>
            <pc:docMk/>
            <pc:sldMk cId="1454020563" sldId="337"/>
            <ac:spMk id="8" creationId="{44B39FA0-01C5-46D0-99BC-29E38A54BA56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21:17.843" v="557" actId="20577"/>
          <ac:spMkLst>
            <pc:docMk/>
            <pc:sldMk cId="1454020563" sldId="337"/>
            <ac:spMk id="47" creationId="{99243E08-BC55-4D1E-9DD9-D4CFFECF8ADD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21:05.374" v="536" actId="20577"/>
          <ac:spMkLst>
            <pc:docMk/>
            <pc:sldMk cId="1454020563" sldId="337"/>
            <ac:spMk id="49" creationId="{B0BCBA5A-BEAA-48EA-A4F5-91BB13972735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29:09.382" v="572" actId="1076"/>
          <ac:spMkLst>
            <pc:docMk/>
            <pc:sldMk cId="1454020563" sldId="337"/>
            <ac:spMk id="59" creationId="{FCD743B0-FEF7-43E9-9038-06EEB0C249B6}"/>
          </ac:spMkLst>
        </pc:spChg>
        <pc:grpChg chg="mod">
          <ac:chgData name="RAFAEL LUQUE LOPEZ" userId="S::rafael.luque.lopez@alumnos.upm.es::3308637f-9ba2-4931-8ecd-32d0f8597483" providerId="AD" clId="Web-{CD123D34-DC26-468C-AF7B-EE49F86F8EA4}" dt="2021-05-11T15:24:46.128" v="566" actId="1076"/>
          <ac:grpSpMkLst>
            <pc:docMk/>
            <pc:sldMk cId="1454020563" sldId="337"/>
            <ac:grpSpMk id="5" creationId="{002E076E-6546-4437-BCD4-4675A84BB36B}"/>
          </ac:grpSpMkLst>
        </pc:grpChg>
        <pc:grpChg chg="mod">
          <ac:chgData name="RAFAEL LUQUE LOPEZ" userId="S::rafael.luque.lopez@alumnos.upm.es::3308637f-9ba2-4931-8ecd-32d0f8597483" providerId="AD" clId="Web-{CD123D34-DC26-468C-AF7B-EE49F86F8EA4}" dt="2021-05-11T15:24:55.612" v="568" actId="1076"/>
          <ac:grpSpMkLst>
            <pc:docMk/>
            <pc:sldMk cId="1454020563" sldId="337"/>
            <ac:grpSpMk id="6" creationId="{6ABA3908-9B20-4498-BED5-5F3FA43DD1A9}"/>
          </ac:grpSpMkLst>
        </pc:grpChg>
        <pc:grpChg chg="del">
          <ac:chgData name="RAFAEL LUQUE LOPEZ" userId="S::rafael.luque.lopez@alumnos.upm.es::3308637f-9ba2-4931-8ecd-32d0f8597483" providerId="AD" clId="Web-{CD123D34-DC26-468C-AF7B-EE49F86F8EA4}" dt="2021-05-11T15:21:36.453" v="559"/>
          <ac:grpSpMkLst>
            <pc:docMk/>
            <pc:sldMk cId="1454020563" sldId="337"/>
            <ac:grpSpMk id="7" creationId="{BD7F6B58-D303-4796-9AF9-FFCACD20E3DA}"/>
          </ac:grpSpMkLst>
        </pc:grpChg>
        <pc:picChg chg="add mod">
          <ac:chgData name="RAFAEL LUQUE LOPEZ" userId="S::rafael.luque.lopez@alumnos.upm.es::3308637f-9ba2-4931-8ecd-32d0f8597483" providerId="AD" clId="Web-{CD123D34-DC26-468C-AF7B-EE49F86F8EA4}" dt="2021-05-11T16:07:46.406" v="775" actId="1076"/>
          <ac:picMkLst>
            <pc:docMk/>
            <pc:sldMk cId="1454020563" sldId="337"/>
            <ac:picMk id="4" creationId="{325E54B8-5A25-4768-8C49-FFDB2F5CD5CB}"/>
          </ac:picMkLst>
        </pc:picChg>
        <pc:picChg chg="add del mod">
          <ac:chgData name="RAFAEL LUQUE LOPEZ" userId="S::rafael.luque.lopez@alumnos.upm.es::3308637f-9ba2-4931-8ecd-32d0f8597483" providerId="AD" clId="Web-{CD123D34-DC26-468C-AF7B-EE49F86F8EA4}" dt="2021-05-11T15:49:34.309" v="708"/>
          <ac:picMkLst>
            <pc:docMk/>
            <pc:sldMk cId="1454020563" sldId="337"/>
            <ac:picMk id="4" creationId="{B0D3A15B-9E19-47B0-A8E0-95E83D7E8E1A}"/>
          </ac:picMkLst>
        </pc:picChg>
        <pc:picChg chg="add del mod">
          <ac:chgData name="RAFAEL LUQUE LOPEZ" userId="S::rafael.luque.lopez@alumnos.upm.es::3308637f-9ba2-4931-8ecd-32d0f8597483" providerId="AD" clId="Web-{CD123D34-DC26-468C-AF7B-EE49F86F8EA4}" dt="2021-05-11T15:29:10.898" v="573"/>
          <ac:picMkLst>
            <pc:docMk/>
            <pc:sldMk cId="1454020563" sldId="337"/>
            <ac:picMk id="4" creationId="{DEB8E58C-E0FA-450E-9914-A063704351A3}"/>
          </ac:picMkLst>
        </pc:picChg>
        <pc:picChg chg="add del mod">
          <ac:chgData name="RAFAEL LUQUE LOPEZ" userId="S::rafael.luque.lopez@alumnos.upm.es::3308637f-9ba2-4931-8ecd-32d0f8597483" providerId="AD" clId="Web-{CD123D34-DC26-468C-AF7B-EE49F86F8EA4}" dt="2021-05-11T15:49:33.044" v="707"/>
          <ac:picMkLst>
            <pc:docMk/>
            <pc:sldMk cId="1454020563" sldId="337"/>
            <ac:picMk id="7" creationId="{B268513E-0AF5-4935-A83D-FF95045E9390}"/>
          </ac:picMkLst>
        </pc:picChg>
        <pc:picChg chg="add del mod">
          <ac:chgData name="RAFAEL LUQUE LOPEZ" userId="S::rafael.luque.lopez@alumnos.upm.es::3308637f-9ba2-4931-8ecd-32d0f8597483" providerId="AD" clId="Web-{CD123D34-DC26-468C-AF7B-EE49F86F8EA4}" dt="2021-05-11T15:33:19.965" v="576"/>
          <ac:picMkLst>
            <pc:docMk/>
            <pc:sldMk cId="1454020563" sldId="337"/>
            <ac:picMk id="8" creationId="{4D58EFC4-8351-4633-91EF-284634FE9B43}"/>
          </ac:picMkLst>
        </pc:picChg>
        <pc:picChg chg="add del mod">
          <ac:chgData name="RAFAEL LUQUE LOPEZ" userId="S::rafael.luque.lopez@alumnos.upm.es::3308637f-9ba2-4931-8ecd-32d0f8597483" providerId="AD" clId="Web-{CD123D34-DC26-468C-AF7B-EE49F86F8EA4}" dt="2021-05-11T15:34:34.888" v="581"/>
          <ac:picMkLst>
            <pc:docMk/>
            <pc:sldMk cId="1454020563" sldId="337"/>
            <ac:picMk id="9" creationId="{37401580-D175-45B1-A7B2-CD2238A2FD1C}"/>
          </ac:picMkLst>
        </pc:picChg>
        <pc:picChg chg="add mod">
          <ac:chgData name="RAFAEL LUQUE LOPEZ" userId="S::rafael.luque.lopez@alumnos.upm.es::3308637f-9ba2-4931-8ecd-32d0f8597483" providerId="AD" clId="Web-{CD123D34-DC26-468C-AF7B-EE49F86F8EA4}" dt="2021-05-11T15:54:10.064" v="719" actId="1076"/>
          <ac:picMkLst>
            <pc:docMk/>
            <pc:sldMk cId="1454020563" sldId="337"/>
            <ac:picMk id="10" creationId="{773DA232-65F9-4EC2-B71B-149507AF6A42}"/>
          </ac:picMkLst>
        </pc:picChg>
        <pc:cxnChg chg="mod">
          <ac:chgData name="RAFAEL LUQUE LOPEZ" userId="S::rafael.luque.lopez@alumnos.upm.es::3308637f-9ba2-4931-8ecd-32d0f8597483" providerId="AD" clId="Web-{CD123D34-DC26-468C-AF7B-EE49F86F8EA4}" dt="2021-05-11T15:20:35.170" v="520" actId="1076"/>
          <ac:cxnSpMkLst>
            <pc:docMk/>
            <pc:sldMk cId="1454020563" sldId="337"/>
            <ac:cxnSpMk id="12" creationId="{60C59147-BB00-4D65-8637-CBBE964A8E36}"/>
          </ac:cxnSpMkLst>
        </pc:cxnChg>
      </pc:sldChg>
      <pc:sldChg chg="del">
        <pc:chgData name="RAFAEL LUQUE LOPEZ" userId="S::rafael.luque.lopez@alumnos.upm.es::3308637f-9ba2-4931-8ecd-32d0f8597483" providerId="AD" clId="Web-{CD123D34-DC26-468C-AF7B-EE49F86F8EA4}" dt="2021-05-11T16:08:06.266" v="778"/>
        <pc:sldMkLst>
          <pc:docMk/>
          <pc:sldMk cId="3233014487" sldId="341"/>
        </pc:sldMkLst>
      </pc:sldChg>
      <pc:sldChg chg="del">
        <pc:chgData name="RAFAEL LUQUE LOPEZ" userId="S::rafael.luque.lopez@alumnos.upm.es::3308637f-9ba2-4931-8ecd-32d0f8597483" providerId="AD" clId="Web-{CD123D34-DC26-468C-AF7B-EE49F86F8EA4}" dt="2021-05-11T16:07:59.516" v="776"/>
        <pc:sldMkLst>
          <pc:docMk/>
          <pc:sldMk cId="2006536341" sldId="342"/>
        </pc:sldMkLst>
      </pc:sldChg>
      <pc:sldChg chg="del">
        <pc:chgData name="RAFAEL LUQUE LOPEZ" userId="S::rafael.luque.lopez@alumnos.upm.es::3308637f-9ba2-4931-8ecd-32d0f8597483" providerId="AD" clId="Web-{CD123D34-DC26-468C-AF7B-EE49F86F8EA4}" dt="2021-05-11T16:13:44.850" v="783"/>
        <pc:sldMkLst>
          <pc:docMk/>
          <pc:sldMk cId="3141180632" sldId="357"/>
        </pc:sldMkLst>
      </pc:sldChg>
      <pc:sldChg chg="add del replId">
        <pc:chgData name="RAFAEL LUQUE LOPEZ" userId="S::rafael.luque.lopez@alumnos.upm.es::3308637f-9ba2-4931-8ecd-32d0f8597483" providerId="AD" clId="Web-{CD123D34-DC26-468C-AF7B-EE49F86F8EA4}" dt="2021-05-11T15:02:17.371" v="154"/>
        <pc:sldMkLst>
          <pc:docMk/>
          <pc:sldMk cId="114703091" sldId="358"/>
        </pc:sldMkLst>
      </pc:sldChg>
      <pc:sldChg chg="modSp add del replId">
        <pc:chgData name="RAFAEL LUQUE LOPEZ" userId="S::rafael.luque.lopez@alumnos.upm.es::3308637f-9ba2-4931-8ecd-32d0f8597483" providerId="AD" clId="Web-{CD123D34-DC26-468C-AF7B-EE49F86F8EA4}" dt="2021-05-11T15:20:52.686" v="525"/>
        <pc:sldMkLst>
          <pc:docMk/>
          <pc:sldMk cId="3471902051" sldId="358"/>
        </pc:sldMkLst>
        <pc:spChg chg="mod">
          <ac:chgData name="RAFAEL LUQUE LOPEZ" userId="S::rafael.luque.lopez@alumnos.upm.es::3308637f-9ba2-4931-8ecd-32d0f8597483" providerId="AD" clId="Web-{CD123D34-DC26-468C-AF7B-EE49F86F8EA4}" dt="2021-05-11T15:20:27.639" v="517" actId="20577"/>
          <ac:spMkLst>
            <pc:docMk/>
            <pc:sldMk cId="3471902051" sldId="358"/>
            <ac:spMk id="3" creationId="{D9F8E5FD-DE7C-492B-8229-802AB25ABED7}"/>
          </ac:spMkLst>
        </pc:spChg>
      </pc:sldChg>
      <pc:sldChg chg="modSp">
        <pc:chgData name="RAFAEL LUQUE LOPEZ" userId="S::rafael.luque.lopez@alumnos.upm.es::3308637f-9ba2-4931-8ecd-32d0f8597483" providerId="AD" clId="Web-{CD123D34-DC26-468C-AF7B-EE49F86F8EA4}" dt="2021-05-11T16:12:31.411" v="782" actId="20577"/>
        <pc:sldMkLst>
          <pc:docMk/>
          <pc:sldMk cId="3851936697" sldId="359"/>
        </pc:sldMkLst>
        <pc:spChg chg="mod">
          <ac:chgData name="RAFAEL LUQUE LOPEZ" userId="S::rafael.luque.lopez@alumnos.upm.es::3308637f-9ba2-4931-8ecd-32d0f8597483" providerId="AD" clId="Web-{CD123D34-DC26-468C-AF7B-EE49F86F8EA4}" dt="2021-05-11T16:12:31.411" v="782" actId="20577"/>
          <ac:spMkLst>
            <pc:docMk/>
            <pc:sldMk cId="3851936697" sldId="359"/>
            <ac:spMk id="52" creationId="{2EF34746-C153-454D-AEC2-AFC56ED5CB59}"/>
          </ac:spMkLst>
        </pc:spChg>
      </pc:sldChg>
      <pc:sldChg chg="add del replId">
        <pc:chgData name="RAFAEL LUQUE LOPEZ" userId="S::rafael.luque.lopez@alumnos.upm.es::3308637f-9ba2-4931-8ecd-32d0f8597483" providerId="AD" clId="Web-{CD123D34-DC26-468C-AF7B-EE49F86F8EA4}" dt="2021-05-11T16:08:19.891" v="779"/>
        <pc:sldMkLst>
          <pc:docMk/>
          <pc:sldMk cId="1328443252" sldId="360"/>
        </pc:sldMkLst>
      </pc:sldChg>
      <pc:sldChg chg="addSp delSp modSp del">
        <pc:chgData name="RAFAEL LUQUE LOPEZ" userId="S::rafael.luque.lopez@alumnos.upm.es::3308637f-9ba2-4931-8ecd-32d0f8597483" providerId="AD" clId="Web-{CD123D34-DC26-468C-AF7B-EE49F86F8EA4}" dt="2021-05-11T15:58:49.256" v="720"/>
        <pc:sldMkLst>
          <pc:docMk/>
          <pc:sldMk cId="3663541927" sldId="362"/>
        </pc:sldMkLst>
        <pc:spChg chg="mod">
          <ac:chgData name="RAFAEL LUQUE LOPEZ" userId="S::rafael.luque.lopez@alumnos.upm.es::3308637f-9ba2-4931-8ecd-32d0f8597483" providerId="AD" clId="Web-{CD123D34-DC26-468C-AF7B-EE49F86F8EA4}" dt="2021-05-11T15:52:58.563" v="714" actId="20577"/>
          <ac:spMkLst>
            <pc:docMk/>
            <pc:sldMk cId="3663541927" sldId="362"/>
            <ac:spMk id="38" creationId="{FFC1EFB2-AADF-4013-BDB3-4A87B04EA2B9}"/>
          </ac:spMkLst>
        </pc:spChg>
        <pc:picChg chg="add del mod">
          <ac:chgData name="RAFAEL LUQUE LOPEZ" userId="S::rafael.luque.lopez@alumnos.upm.es::3308637f-9ba2-4931-8ecd-32d0f8597483" providerId="AD" clId="Web-{CD123D34-DC26-468C-AF7B-EE49F86F8EA4}" dt="2021-05-11T15:51:53.874" v="711"/>
          <ac:picMkLst>
            <pc:docMk/>
            <pc:sldMk cId="3663541927" sldId="362"/>
            <ac:picMk id="4" creationId="{2C88C4C9-76DB-4528-9A03-5B3B7408B553}"/>
          </ac:picMkLst>
        </pc:picChg>
        <pc:picChg chg="del">
          <ac:chgData name="RAFAEL LUQUE LOPEZ" userId="S::rafael.luque.lopez@alumnos.upm.es::3308637f-9ba2-4931-8ecd-32d0f8597483" providerId="AD" clId="Web-{CD123D34-DC26-468C-AF7B-EE49F86F8EA4}" dt="2021-05-11T15:51:28.624" v="709"/>
          <ac:picMkLst>
            <pc:docMk/>
            <pc:sldMk cId="3663541927" sldId="362"/>
            <ac:picMk id="9" creationId="{37401580-D175-45B1-A7B2-CD2238A2FD1C}"/>
          </ac:picMkLst>
        </pc:picChg>
      </pc:sldChg>
      <pc:sldChg chg="add replId">
        <pc:chgData name="RAFAEL LUQUE LOPEZ" userId="S::rafael.luque.lopez@alumnos.upm.es::3308637f-9ba2-4931-8ecd-32d0f8597483" providerId="AD" clId="Web-{CD123D34-DC26-468C-AF7B-EE49F86F8EA4}" dt="2021-05-11T15:36:13.015" v="592"/>
        <pc:sldMkLst>
          <pc:docMk/>
          <pc:sldMk cId="996737386" sldId="363"/>
        </pc:sldMkLst>
      </pc:sldChg>
      <pc:sldChg chg="addSp delSp modSp add replId">
        <pc:chgData name="RAFAEL LUQUE LOPEZ" userId="S::rafael.luque.lopez@alumnos.upm.es::3308637f-9ba2-4931-8ecd-32d0f8597483" providerId="AD" clId="Web-{CD123D34-DC26-468C-AF7B-EE49F86F8EA4}" dt="2021-05-11T16:04:06.856" v="750" actId="20577"/>
        <pc:sldMkLst>
          <pc:docMk/>
          <pc:sldMk cId="935117753" sldId="364"/>
        </pc:sldMkLst>
        <pc:spChg chg="mod">
          <ac:chgData name="RAFAEL LUQUE LOPEZ" userId="S::rafael.luque.lopez@alumnos.upm.es::3308637f-9ba2-4931-8ecd-32d0f8597483" providerId="AD" clId="Web-{CD123D34-DC26-468C-AF7B-EE49F86F8EA4}" dt="2021-05-11T16:04:06.856" v="750" actId="20577"/>
          <ac:spMkLst>
            <pc:docMk/>
            <pc:sldMk cId="935117753" sldId="364"/>
            <ac:spMk id="3" creationId="{D9F8E5FD-DE7C-492B-8229-802AB25ABED7}"/>
          </ac:spMkLst>
        </pc:spChg>
        <pc:spChg chg="add del">
          <ac:chgData name="RAFAEL LUQUE LOPEZ" userId="S::rafael.luque.lopez@alumnos.upm.es::3308637f-9ba2-4931-8ecd-32d0f8597483" providerId="AD" clId="Web-{CD123D34-DC26-468C-AF7B-EE49F86F8EA4}" dt="2021-05-11T15:40:21.615" v="632"/>
          <ac:spMkLst>
            <pc:docMk/>
            <pc:sldMk cId="935117753" sldId="364"/>
            <ac:spMk id="5" creationId="{60AF0A1B-4088-4B80-9109-3482FC6ADD3A}"/>
          </ac:spMkLst>
        </pc:spChg>
        <pc:spChg chg="add mod">
          <ac:chgData name="RAFAEL LUQUE LOPEZ" userId="S::rafael.luque.lopez@alumnos.upm.es::3308637f-9ba2-4931-8ecd-32d0f8597483" providerId="AD" clId="Web-{CD123D34-DC26-468C-AF7B-EE49F86F8EA4}" dt="2021-05-11T15:45:53.024" v="664" actId="1076"/>
          <ac:spMkLst>
            <pc:docMk/>
            <pc:sldMk cId="935117753" sldId="364"/>
            <ac:spMk id="7" creationId="{CFAE2E71-75A0-4806-AF22-C55FFE80714C}"/>
          </ac:spMkLst>
        </pc:spChg>
        <pc:spChg chg="del mod">
          <ac:chgData name="RAFAEL LUQUE LOPEZ" userId="S::rafael.luque.lopez@alumnos.upm.es::3308637f-9ba2-4931-8ecd-32d0f8597483" providerId="AD" clId="Web-{CD123D34-DC26-468C-AF7B-EE49F86F8EA4}" dt="2021-05-11T15:47:19.698" v="685"/>
          <ac:spMkLst>
            <pc:docMk/>
            <pc:sldMk cId="935117753" sldId="364"/>
            <ac:spMk id="8" creationId="{D13D309A-EDAB-4EF3-BB2C-D426FF3B6108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5:37:48.297" v="615"/>
          <ac:spMkLst>
            <pc:docMk/>
            <pc:sldMk cId="935117753" sldId="364"/>
            <ac:spMk id="9" creationId="{AD1A42F5-6C41-43C6-861D-CDA063FE4F03}"/>
          </ac:spMkLst>
        </pc:spChg>
        <pc:spChg chg="add mod">
          <ac:chgData name="RAFAEL LUQUE LOPEZ" userId="S::rafael.luque.lopez@alumnos.upm.es::3308637f-9ba2-4931-8ecd-32d0f8597483" providerId="AD" clId="Web-{CD123D34-DC26-468C-AF7B-EE49F86F8EA4}" dt="2021-05-11T15:47:23.213" v="686" actId="1076"/>
          <ac:spMkLst>
            <pc:docMk/>
            <pc:sldMk cId="935117753" sldId="364"/>
            <ac:spMk id="11" creationId="{36D68BF7-CB99-4ECD-8025-B540814802C7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37:44.188" v="613" actId="1076"/>
          <ac:spMkLst>
            <pc:docMk/>
            <pc:sldMk cId="935117753" sldId="364"/>
            <ac:spMk id="13" creationId="{82D08B67-C194-4308-A9C9-D6422905C069}"/>
          </ac:spMkLst>
        </pc:spChg>
        <pc:spChg chg="del mod">
          <ac:chgData name="RAFAEL LUQUE LOPEZ" userId="S::rafael.luque.lopez@alumnos.upm.es::3308637f-9ba2-4931-8ecd-32d0f8597483" providerId="AD" clId="Web-{CD123D34-DC26-468C-AF7B-EE49F86F8EA4}" dt="2021-05-11T15:38:14.485" v="618"/>
          <ac:spMkLst>
            <pc:docMk/>
            <pc:sldMk cId="935117753" sldId="364"/>
            <ac:spMk id="15" creationId="{8498FD84-B92D-475D-BC29-23C1D1D34DCF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5:37:49.126" v="616"/>
          <ac:spMkLst>
            <pc:docMk/>
            <pc:sldMk cId="935117753" sldId="364"/>
            <ac:spMk id="16" creationId="{EFEC417C-9408-42FE-90C1-A7666782F101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5:38:31.876" v="622"/>
          <ac:spMkLst>
            <pc:docMk/>
            <pc:sldMk cId="935117753" sldId="364"/>
            <ac:spMk id="18" creationId="{C43676B1-16B5-4DB5-B874-3CE2DB966306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5:37:46.594" v="614"/>
          <ac:spMkLst>
            <pc:docMk/>
            <pc:sldMk cId="935117753" sldId="364"/>
            <ac:spMk id="19" creationId="{74294938-BD36-444A-A1EE-B79D76B094E7}"/>
          </ac:spMkLst>
        </pc:spChg>
        <pc:picChg chg="add mod">
          <ac:chgData name="RAFAEL LUQUE LOPEZ" userId="S::rafael.luque.lopez@alumnos.upm.es::3308637f-9ba2-4931-8ecd-32d0f8597483" providerId="AD" clId="Web-{CD123D34-DC26-468C-AF7B-EE49F86F8EA4}" dt="2021-05-11T15:39:56.925" v="629" actId="1076"/>
          <ac:picMkLst>
            <pc:docMk/>
            <pc:sldMk cId="935117753" sldId="364"/>
            <ac:picMk id="4" creationId="{85B73C2B-388D-41B0-A00F-284205D73B67}"/>
          </ac:picMkLst>
        </pc:picChg>
        <pc:picChg chg="del">
          <ac:chgData name="RAFAEL LUQUE LOPEZ" userId="S::rafael.luque.lopez@alumnos.upm.es::3308637f-9ba2-4931-8ecd-32d0f8597483" providerId="AD" clId="Web-{CD123D34-DC26-468C-AF7B-EE49F86F8EA4}" dt="2021-05-11T15:38:20.407" v="619"/>
          <ac:picMkLst>
            <pc:docMk/>
            <pc:sldMk cId="935117753" sldId="364"/>
            <ac:picMk id="20" creationId="{169DFDB9-F872-4241-994E-A978D087ED84}"/>
          </ac:picMkLst>
        </pc:picChg>
        <pc:picChg chg="del">
          <ac:chgData name="RAFAEL LUQUE LOPEZ" userId="S::rafael.luque.lopez@alumnos.upm.es::3308637f-9ba2-4931-8ecd-32d0f8597483" providerId="AD" clId="Web-{CD123D34-DC26-468C-AF7B-EE49F86F8EA4}" dt="2021-05-11T15:37:39.660" v="611"/>
          <ac:picMkLst>
            <pc:docMk/>
            <pc:sldMk cId="935117753" sldId="364"/>
            <ac:picMk id="22" creationId="{3E9B5CF7-127B-4511-B559-25CBCAC1A134}"/>
          </ac:picMkLst>
        </pc:picChg>
        <pc:cxnChg chg="del">
          <ac:chgData name="RAFAEL LUQUE LOPEZ" userId="S::rafael.luque.lopez@alumnos.upm.es::3308637f-9ba2-4931-8ecd-32d0f8597483" providerId="AD" clId="Web-{CD123D34-DC26-468C-AF7B-EE49F86F8EA4}" dt="2021-05-11T15:38:23.189" v="620"/>
          <ac:cxnSpMkLst>
            <pc:docMk/>
            <pc:sldMk cId="935117753" sldId="364"/>
            <ac:cxnSpMk id="10" creationId="{13B75932-9D97-4787-BD4E-79D5DB2F93CC}"/>
          </ac:cxnSpMkLst>
        </pc:cxnChg>
      </pc:sldChg>
      <pc:sldChg chg="addSp delSp modSp add replId">
        <pc:chgData name="RAFAEL LUQUE LOPEZ" userId="S::rafael.luque.lopez@alumnos.upm.es::3308637f-9ba2-4931-8ecd-32d0f8597483" providerId="AD" clId="Web-{CD123D34-DC26-468C-AF7B-EE49F86F8EA4}" dt="2021-05-11T15:49:24.981" v="706" actId="20577"/>
        <pc:sldMkLst>
          <pc:docMk/>
          <pc:sldMk cId="4033004347" sldId="365"/>
        </pc:sldMkLst>
        <pc:spChg chg="add mod">
          <ac:chgData name="RAFAEL LUQUE LOPEZ" userId="S::rafael.luque.lopez@alumnos.upm.es::3308637f-9ba2-4931-8ecd-32d0f8597483" providerId="AD" clId="Web-{CD123D34-DC26-468C-AF7B-EE49F86F8EA4}" dt="2021-05-11T15:47:42.558" v="691" actId="1076"/>
          <ac:spMkLst>
            <pc:docMk/>
            <pc:sldMk cId="4033004347" sldId="365"/>
            <ac:spMk id="5" creationId="{10985F20-5905-4C64-81A4-BACC8BD78F24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5:49:24.981" v="706" actId="20577"/>
          <ac:spMkLst>
            <pc:docMk/>
            <pc:sldMk cId="4033004347" sldId="365"/>
            <ac:spMk id="7" creationId="{CFAE2E71-75A0-4806-AF22-C55FFE80714C}"/>
          </ac:spMkLst>
        </pc:spChg>
        <pc:spChg chg="del mod">
          <ac:chgData name="RAFAEL LUQUE LOPEZ" userId="S::rafael.luque.lopez@alumnos.upm.es::3308637f-9ba2-4931-8ecd-32d0f8597483" providerId="AD" clId="Web-{CD123D34-DC26-468C-AF7B-EE49F86F8EA4}" dt="2021-05-11T15:47:38.276" v="690"/>
          <ac:spMkLst>
            <pc:docMk/>
            <pc:sldMk cId="4033004347" sldId="365"/>
            <ac:spMk id="8" creationId="{D13D309A-EDAB-4EF3-BB2C-D426FF3B6108}"/>
          </ac:spMkLst>
        </pc:spChg>
        <pc:picChg chg="del">
          <ac:chgData name="RAFAEL LUQUE LOPEZ" userId="S::rafael.luque.lopez@alumnos.upm.es::3308637f-9ba2-4931-8ecd-32d0f8597483" providerId="AD" clId="Web-{CD123D34-DC26-468C-AF7B-EE49F86F8EA4}" dt="2021-05-11T15:46:45.166" v="667"/>
          <ac:picMkLst>
            <pc:docMk/>
            <pc:sldMk cId="4033004347" sldId="365"/>
            <ac:picMk id="4" creationId="{85B73C2B-388D-41B0-A00F-284205D73B67}"/>
          </ac:picMkLst>
        </pc:picChg>
        <pc:picChg chg="add mod ord">
          <ac:chgData name="RAFAEL LUQUE LOPEZ" userId="S::rafael.luque.lopez@alumnos.upm.es::3308637f-9ba2-4931-8ecd-32d0f8597483" providerId="AD" clId="Web-{CD123D34-DC26-468C-AF7B-EE49F86F8EA4}" dt="2021-05-11T15:48:50.684" v="698" actId="14100"/>
          <ac:picMkLst>
            <pc:docMk/>
            <pc:sldMk cId="4033004347" sldId="365"/>
            <ac:picMk id="9" creationId="{034F4654-4414-4719-80A9-BE22F22CE1E3}"/>
          </ac:picMkLst>
        </pc:picChg>
      </pc:sldChg>
      <pc:sldChg chg="addSp delSp modSp add replId">
        <pc:chgData name="RAFAEL LUQUE LOPEZ" userId="S::rafael.luque.lopez@alumnos.upm.es::3308637f-9ba2-4931-8ecd-32d0f8597483" providerId="AD" clId="Web-{CD123D34-DC26-468C-AF7B-EE49F86F8EA4}" dt="2021-05-11T16:05:34.920" v="761" actId="1076"/>
        <pc:sldMkLst>
          <pc:docMk/>
          <pc:sldMk cId="1669414922" sldId="366"/>
        </pc:sldMkLst>
        <pc:spChg chg="mod">
          <ac:chgData name="RAFAEL LUQUE LOPEZ" userId="S::rafael.luque.lopez@alumnos.upm.es::3308637f-9ba2-4931-8ecd-32d0f8597483" providerId="AD" clId="Web-{CD123D34-DC26-468C-AF7B-EE49F86F8EA4}" dt="2021-05-11T16:05:34.920" v="761" actId="1076"/>
          <ac:spMkLst>
            <pc:docMk/>
            <pc:sldMk cId="1669414922" sldId="366"/>
            <ac:spMk id="7" creationId="{CFAE2E71-75A0-4806-AF22-C55FFE80714C}"/>
          </ac:spMkLst>
        </pc:spChg>
        <pc:picChg chg="del">
          <ac:chgData name="RAFAEL LUQUE LOPEZ" userId="S::rafael.luque.lopez@alumnos.upm.es::3308637f-9ba2-4931-8ecd-32d0f8597483" providerId="AD" clId="Web-{CD123D34-DC26-468C-AF7B-EE49F86F8EA4}" dt="2021-05-11T15:59:02.975" v="722"/>
          <ac:picMkLst>
            <pc:docMk/>
            <pc:sldMk cId="1669414922" sldId="366"/>
            <ac:picMk id="4" creationId="{85B73C2B-388D-41B0-A00F-284205D73B67}"/>
          </ac:picMkLst>
        </pc:picChg>
        <pc:picChg chg="add mod ord">
          <ac:chgData name="RAFAEL LUQUE LOPEZ" userId="S::rafael.luque.lopez@alumnos.upm.es::3308637f-9ba2-4931-8ecd-32d0f8597483" providerId="AD" clId="Web-{CD123D34-DC26-468C-AF7B-EE49F86F8EA4}" dt="2021-05-11T16:05:26.795" v="760" actId="1076"/>
          <ac:picMkLst>
            <pc:docMk/>
            <pc:sldMk cId="1669414922" sldId="366"/>
            <ac:picMk id="5" creationId="{D058B240-C2B1-4AEC-8F2B-DE123271572E}"/>
          </ac:picMkLst>
        </pc:picChg>
      </pc:sldChg>
      <pc:sldChg chg="addSp delSp modSp add replId">
        <pc:chgData name="RAFAEL LUQUE LOPEZ" userId="S::rafael.luque.lopez@alumnos.upm.es::3308637f-9ba2-4931-8ecd-32d0f8597483" providerId="AD" clId="Web-{CD123D34-DC26-468C-AF7B-EE49F86F8EA4}" dt="2021-05-11T16:04:47.716" v="757" actId="1076"/>
        <pc:sldMkLst>
          <pc:docMk/>
          <pc:sldMk cId="1682843377" sldId="367"/>
        </pc:sldMkLst>
        <pc:spChg chg="del">
          <ac:chgData name="RAFAEL LUQUE LOPEZ" userId="S::rafael.luque.lopez@alumnos.upm.es::3308637f-9ba2-4931-8ecd-32d0f8597483" providerId="AD" clId="Web-{CD123D34-DC26-468C-AF7B-EE49F86F8EA4}" dt="2021-05-11T16:04:41.434" v="755"/>
          <ac:spMkLst>
            <pc:docMk/>
            <pc:sldMk cId="1682843377" sldId="367"/>
            <ac:spMk id="5" creationId="{10985F20-5905-4C64-81A4-BACC8BD78F24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6:03:45.699" v="748" actId="20577"/>
          <ac:spMkLst>
            <pc:docMk/>
            <pc:sldMk cId="1682843377" sldId="367"/>
            <ac:spMk id="7" creationId="{CFAE2E71-75A0-4806-AF22-C55FFE80714C}"/>
          </ac:spMkLst>
        </pc:spChg>
        <pc:spChg chg="add mod">
          <ac:chgData name="RAFAEL LUQUE LOPEZ" userId="S::rafael.luque.lopez@alumnos.upm.es::3308637f-9ba2-4931-8ecd-32d0f8597483" providerId="AD" clId="Web-{CD123D34-DC26-468C-AF7B-EE49F86F8EA4}" dt="2021-05-11T16:04:47.716" v="757" actId="1076"/>
          <ac:spMkLst>
            <pc:docMk/>
            <pc:sldMk cId="1682843377" sldId="367"/>
            <ac:spMk id="8" creationId="{4F9CFE13-197A-400A-A989-909B85D668FB}"/>
          </ac:spMkLst>
        </pc:spChg>
        <pc:picChg chg="add mod ord">
          <ac:chgData name="RAFAEL LUQUE LOPEZ" userId="S::rafael.luque.lopez@alumnos.upm.es::3308637f-9ba2-4931-8ecd-32d0f8597483" providerId="AD" clId="Web-{CD123D34-DC26-468C-AF7B-EE49F86F8EA4}" dt="2021-05-11T16:03:30.574" v="744"/>
          <ac:picMkLst>
            <pc:docMk/>
            <pc:sldMk cId="1682843377" sldId="367"/>
            <ac:picMk id="4" creationId="{ECB4C46F-48DD-4986-AE45-8DFB35D2CFFA}"/>
          </ac:picMkLst>
        </pc:picChg>
        <pc:picChg chg="del">
          <ac:chgData name="RAFAEL LUQUE LOPEZ" userId="S::rafael.luque.lopez@alumnos.upm.es::3308637f-9ba2-4931-8ecd-32d0f8597483" providerId="AD" clId="Web-{CD123D34-DC26-468C-AF7B-EE49F86F8EA4}" dt="2021-05-11T16:03:01.464" v="738"/>
          <ac:picMkLst>
            <pc:docMk/>
            <pc:sldMk cId="1682843377" sldId="367"/>
            <ac:picMk id="9" creationId="{034F4654-4414-4719-80A9-BE22F22CE1E3}"/>
          </ac:picMkLst>
        </pc:picChg>
      </pc:sldChg>
      <pc:sldChg chg="addSp delSp modSp add replId">
        <pc:chgData name="RAFAEL LUQUE LOPEZ" userId="S::rafael.luque.lopez@alumnos.upm.es::3308637f-9ba2-4931-8ecd-32d0f8597483" providerId="AD" clId="Web-{CD123D34-DC26-468C-AF7B-EE49F86F8EA4}" dt="2021-05-11T16:06:25.717" v="768"/>
        <pc:sldMkLst>
          <pc:docMk/>
          <pc:sldMk cId="1554136957" sldId="368"/>
        </pc:sldMkLst>
        <pc:spChg chg="del">
          <ac:chgData name="RAFAEL LUQUE LOPEZ" userId="S::rafael.luque.lopez@alumnos.upm.es::3308637f-9ba2-4931-8ecd-32d0f8597483" providerId="AD" clId="Web-{CD123D34-DC26-468C-AF7B-EE49F86F8EA4}" dt="2021-05-11T16:04:26.184" v="752"/>
          <ac:spMkLst>
            <pc:docMk/>
            <pc:sldMk cId="1554136957" sldId="368"/>
            <ac:spMk id="5" creationId="{10985F20-5905-4C64-81A4-BACC8BD78F24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6:05:08.591" v="758" actId="20577"/>
          <ac:spMkLst>
            <pc:docMk/>
            <pc:sldMk cId="1554136957" sldId="368"/>
            <ac:spMk id="7" creationId="{CFAE2E71-75A0-4806-AF22-C55FFE80714C}"/>
          </ac:spMkLst>
        </pc:spChg>
        <pc:spChg chg="add mod">
          <ac:chgData name="RAFAEL LUQUE LOPEZ" userId="S::rafael.luque.lopez@alumnos.upm.es::3308637f-9ba2-4931-8ecd-32d0f8597483" providerId="AD" clId="Web-{CD123D34-DC26-468C-AF7B-EE49F86F8EA4}" dt="2021-05-11T16:04:32.231" v="754" actId="1076"/>
          <ac:spMkLst>
            <pc:docMk/>
            <pc:sldMk cId="1554136957" sldId="368"/>
            <ac:spMk id="8" creationId="{71D25B88-D207-415A-94F7-003A0D79F47D}"/>
          </ac:spMkLst>
        </pc:spChg>
        <pc:picChg chg="del">
          <ac:chgData name="RAFAEL LUQUE LOPEZ" userId="S::rafael.luque.lopez@alumnos.upm.es::3308637f-9ba2-4931-8ecd-32d0f8597483" providerId="AD" clId="Web-{CD123D34-DC26-468C-AF7B-EE49F86F8EA4}" dt="2021-05-11T16:05:48.936" v="762"/>
          <ac:picMkLst>
            <pc:docMk/>
            <pc:sldMk cId="1554136957" sldId="368"/>
            <ac:picMk id="4" creationId="{ECB4C46F-48DD-4986-AE45-8DFB35D2CFFA}"/>
          </ac:picMkLst>
        </pc:picChg>
        <pc:picChg chg="add mod ord">
          <ac:chgData name="RAFAEL LUQUE LOPEZ" userId="S::rafael.luque.lopez@alumnos.upm.es::3308637f-9ba2-4931-8ecd-32d0f8597483" providerId="AD" clId="Web-{CD123D34-DC26-468C-AF7B-EE49F86F8EA4}" dt="2021-05-11T16:06:25.717" v="768"/>
          <ac:picMkLst>
            <pc:docMk/>
            <pc:sldMk cId="1554136957" sldId="368"/>
            <ac:picMk id="9" creationId="{EB6F0C7B-F887-4C1F-8D25-75367EAD30D7}"/>
          </ac:picMkLst>
        </pc:picChg>
      </pc:sldChg>
      <pc:sldChg chg="addSp delSp modSp add replId delAnim">
        <pc:chgData name="RAFAEL LUQUE LOPEZ" userId="S::rafael.luque.lopez@alumnos.upm.es::3308637f-9ba2-4931-8ecd-32d0f8597483" providerId="AD" clId="Web-{CD123D34-DC26-468C-AF7B-EE49F86F8EA4}" dt="2021-05-11T16:27:05.395" v="869" actId="1076"/>
        <pc:sldMkLst>
          <pc:docMk/>
          <pc:sldMk cId="2385531767" sldId="369"/>
        </pc:sldMkLst>
        <pc:spChg chg="add mod">
          <ac:chgData name="RAFAEL LUQUE LOPEZ" userId="S::rafael.luque.lopez@alumnos.upm.es::3308637f-9ba2-4931-8ecd-32d0f8597483" providerId="AD" clId="Web-{CD123D34-DC26-468C-AF7B-EE49F86F8EA4}" dt="2021-05-11T16:26:59.598" v="866" actId="1076"/>
          <ac:spMkLst>
            <pc:docMk/>
            <pc:sldMk cId="2385531767" sldId="369"/>
            <ac:spMk id="27" creationId="{D44D6D6E-47EF-48BA-BA16-D20E52BA0EBA}"/>
          </ac:spMkLst>
        </pc:spChg>
        <pc:spChg chg="del">
          <ac:chgData name="RAFAEL LUQUE LOPEZ" userId="S::rafael.luque.lopez@alumnos.upm.es::3308637f-9ba2-4931-8ecd-32d0f8597483" providerId="AD" clId="Web-{CD123D34-DC26-468C-AF7B-EE49F86F8EA4}" dt="2021-05-11T16:17:42.307" v="786"/>
          <ac:spMkLst>
            <pc:docMk/>
            <pc:sldMk cId="2385531767" sldId="369"/>
            <ac:spMk id="42" creationId="{3622BF28-C525-4BD9-AF71-8B9A78F71C04}"/>
          </ac:spMkLst>
        </pc:spChg>
        <pc:spChg chg="mod">
          <ac:chgData name="RAFAEL LUQUE LOPEZ" userId="S::rafael.luque.lopez@alumnos.upm.es::3308637f-9ba2-4931-8ecd-32d0f8597483" providerId="AD" clId="Web-{CD123D34-DC26-468C-AF7B-EE49F86F8EA4}" dt="2021-05-11T16:27:01.911" v="867" actId="1076"/>
          <ac:spMkLst>
            <pc:docMk/>
            <pc:sldMk cId="2385531767" sldId="369"/>
            <ac:spMk id="47" creationId="{CA02145E-7DE7-471C-92F3-0FCEA1A6C870}"/>
          </ac:spMkLst>
        </pc:spChg>
        <pc:grpChg chg="del">
          <ac:chgData name="RAFAEL LUQUE LOPEZ" userId="S::rafael.luque.lopez@alumnos.upm.es::3308637f-9ba2-4931-8ecd-32d0f8597483" providerId="AD" clId="Web-{CD123D34-DC26-468C-AF7B-EE49F86F8EA4}" dt="2021-05-11T16:17:44.963" v="788"/>
          <ac:grpSpMkLst>
            <pc:docMk/>
            <pc:sldMk cId="2385531767" sldId="369"/>
            <ac:grpSpMk id="58" creationId="{A3E72B18-9102-4B99-B708-575D1CB212C3}"/>
          </ac:grpSpMkLst>
        </pc:grpChg>
        <pc:grpChg chg="del">
          <ac:chgData name="RAFAEL LUQUE LOPEZ" userId="S::rafael.luque.lopez@alumnos.upm.es::3308637f-9ba2-4931-8ecd-32d0f8597483" providerId="AD" clId="Web-{CD123D34-DC26-468C-AF7B-EE49F86F8EA4}" dt="2021-05-11T16:17:43.667" v="787"/>
          <ac:grpSpMkLst>
            <pc:docMk/>
            <pc:sldMk cId="2385531767" sldId="369"/>
            <ac:grpSpMk id="62" creationId="{F6B87EE4-8291-4D3B-9B14-A5BE2AC0B84A}"/>
          </ac:grpSpMkLst>
        </pc:grpChg>
        <pc:picChg chg="del">
          <ac:chgData name="RAFAEL LUQUE LOPEZ" userId="S::rafael.luque.lopez@alumnos.upm.es::3308637f-9ba2-4931-8ecd-32d0f8597483" providerId="AD" clId="Web-{CD123D34-DC26-468C-AF7B-EE49F86F8EA4}" dt="2021-05-11T16:17:41.229" v="785"/>
          <ac:picMkLst>
            <pc:docMk/>
            <pc:sldMk cId="2385531767" sldId="369"/>
            <ac:picMk id="4" creationId="{53F3EA69-A2A6-4EB5-86C9-D212536A7B44}"/>
          </ac:picMkLst>
        </pc:picChg>
        <pc:picChg chg="add mod">
          <ac:chgData name="RAFAEL LUQUE LOPEZ" userId="S::rafael.luque.lopez@alumnos.upm.es::3308637f-9ba2-4931-8ecd-32d0f8597483" providerId="AD" clId="Web-{CD123D34-DC26-468C-AF7B-EE49F86F8EA4}" dt="2021-05-11T16:27:05.395" v="869" actId="1076"/>
          <ac:picMkLst>
            <pc:docMk/>
            <pc:sldMk cId="2385531767" sldId="369"/>
            <ac:picMk id="5" creationId="{1A7BC3DA-3ECD-4BD1-88EC-A3673ECFA8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9E59D-D566-4930-B50E-4BF2ADB10778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2A886-05D5-4E48-8100-52FC02651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70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05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396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24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9847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91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9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955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47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677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30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A886-05D5-4E48-8100-52FC02651A5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4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A886-05D5-4E48-8100-52FC02651A5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147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108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22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3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vez realizada la primera aproximación a la misión a través de impulsos instantáneos, se puede proceder a un estudio más realista de la transferencia. En este caso, se han de definir motores que trabajan con tiempos de encendido, ya que su empuje e impulso específico son fijos, y se debe tener en cuenta la consumición de masa en las maniobras. La masa de propulsante consumida se ha calculado a partir de la relación mostrada en la Ecuación \</a:t>
            </a:r>
            <a:r>
              <a:rPr lang="es-ES" err="1"/>
              <a:t>eqref</a:t>
            </a:r>
            <a:r>
              <a:rPr lang="es-ES"/>
              <a:t>{</a:t>
            </a:r>
            <a:r>
              <a:rPr lang="es-ES" err="1"/>
              <a:t>eqn:m_dot_tb</a:t>
            </a:r>
            <a:r>
              <a:rPr lang="es-ES"/>
              <a:t>}, donde el tiempo de quemado se obtiene a partir de las necesidades de cada maniobra.</a:t>
            </a:r>
          </a:p>
          <a:p>
            <a:endParaRPr lang="es-ES"/>
          </a:p>
          <a:p>
            <a:r>
              <a:rPr lang="es-ES"/>
              <a:t>Apoyándose en que el gasto másico es constante durante el tiempo de encendido. Análisis más exhaustivos habrán de tener en cuenta las variaciones temporales del gasto y del empuje.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705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F8D0-74F7-4B42-9AD2-48582E9B5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506AE5-F563-4E4C-A9DC-159C7E7C5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A71FF-9534-4FB3-861F-69AB8BDA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BB9B-6FFC-42CB-9131-1BE734C6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D3E0E-24AC-4081-9EFB-0E0297C60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86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43D-2A2C-47AA-8B98-5A77DC60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9927B-BB7C-4813-A9B0-5EEA01120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8CDF-8962-472C-BF63-C4BC92F4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B045-B1FA-4721-BFE6-07FA8C97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2B43D-8764-4DDA-8DE4-7C73C2F7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8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56BD1-275F-41EC-8965-C7ABD445C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85724-7949-42BD-8A79-F8ADF150F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AB33-4DAE-4CDE-9F28-B60A229D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F0E9-E0FF-47AB-80B7-B1F6E173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D6BB0-BA41-4F3A-943D-A180506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3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62EB-8C33-44E8-A3FB-C4F8CB1B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4EF5-18F2-46C6-928E-3DB4B36C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8B2F5-D7E5-421A-BCC1-1464F46A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F1E2-66E9-4D03-B617-25916BEE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5D07-E242-4549-8B03-2933A594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8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6BDD-92BD-4BC3-A6FA-7A09B2D4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EABB0-623D-4DD7-A5FF-DF6434815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CF14F-E34D-4062-844D-9CB046B2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BBAAC-55AB-46C8-9B1A-0605F18C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121A-CB13-4415-92C2-A6E3924A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7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D168-D2DB-4F9E-9488-FE0CE8EA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8085-E175-4419-8781-8852AEC3E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F0E32-6551-4107-873C-E4DB9ECE6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971DA-3883-4E7E-9C3C-8EBC7321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AD7E-D01F-4A93-9C58-2F117A27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35AB4-74F3-4C21-A932-8A613837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32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325D-90D3-49E5-9C90-104E89AF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77FBC-04B6-43A4-8C6C-5FBC3942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4F887-1EA5-4B45-A82A-00AF64995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B1EC-9662-40C0-A427-B3E6532C3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BA57D-7D63-454C-A073-93B4E209F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420EF-D177-475E-AFBE-E51F010C9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32D21-69A0-4E13-8FC4-522BBA61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CE758-0F77-4520-808C-16095458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16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2402-25D9-487D-82C6-D2DE48AB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0ED64-A5E0-4D6A-A0FA-4ED9BE8A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E9F8F-C5C1-462F-A566-79D21859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60D1-DCEC-40F7-BBFF-F881AF8B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7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6F9CD-1821-4FF7-AD30-26FFC603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ED383-E542-46E0-8894-DD69FBAB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B1EE7-45E1-4A5D-BF81-096EC3D4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06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1E38-EF69-461F-9884-BD7DDB660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70BC3-1E74-4012-B440-BFD4EC3AA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65D87-16F2-4E0D-A549-5470FA178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73804-1169-486B-9A05-383CE9B2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FA7D1-1835-4329-AD20-AAD9E67D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5158D-115C-472E-B0E1-24455FF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62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78E1-AEBF-414A-AE2F-64F7ACA7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E8741-6831-4C3D-851B-3F3E48B5F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C648A-6015-4570-88FD-DDEFE6B12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6B76F-D98D-4EF6-853C-30B884EF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52DA9-9456-458F-9B15-038595BA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EDB02-11AF-4F77-B892-BADC1B49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5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E1FD2-DF41-4449-AC8F-02B75125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DABEA-5B59-4234-B839-BCEABF7E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597B2-755C-4962-A507-EF0AD8266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638B0-C085-4E8A-A2D4-36E20AD26512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9A115-5E99-4389-84AB-618C61C00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8F81-34AB-4FC2-BA05-5CBF350D3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A2DE-0CCC-4F4B-B0F2-1A534D8072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8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3.jpe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4.jpe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6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63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8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68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66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35" Type="http://schemas.openxmlformats.org/officeDocument/2006/relationships/image" Target="../media/image69.png"/><Relationship Id="rId8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72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7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35" Type="http://schemas.openxmlformats.org/officeDocument/2006/relationships/image" Target="../media/image73.jpeg"/><Relationship Id="rId8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6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63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8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79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7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35" Type="http://schemas.openxmlformats.org/officeDocument/2006/relationships/image" Target="../media/image80.jpeg"/><Relationship Id="rId8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82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81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35" Type="http://schemas.openxmlformats.org/officeDocument/2006/relationships/image" Target="../media/image83.jpeg"/><Relationship Id="rId8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4.jpe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svg"/><Relationship Id="rId20" Type="http://schemas.openxmlformats.org/officeDocument/2006/relationships/image" Target="../media/image28.svg"/><Relationship Id="rId29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7.png"/><Relationship Id="rId31" Type="http://schemas.openxmlformats.org/officeDocument/2006/relationships/image" Target="../media/image53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2.svg"/><Relationship Id="rId20" Type="http://schemas.openxmlformats.org/officeDocument/2006/relationships/image" Target="../media/image28.svg"/><Relationship Id="rId29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7.png"/><Relationship Id="rId31" Type="http://schemas.openxmlformats.org/officeDocument/2006/relationships/image" Target="../media/image5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image" Target="../media/image9.png"/><Relationship Id="rId21" Type="http://schemas.openxmlformats.org/officeDocument/2006/relationships/image" Target="../media/image2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svg"/><Relationship Id="rId20" Type="http://schemas.openxmlformats.org/officeDocument/2006/relationships/image" Target="../media/image28.svg"/><Relationship Id="rId29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31.png"/><Relationship Id="rId28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7.png"/><Relationship Id="rId31" Type="http://schemas.openxmlformats.org/officeDocument/2006/relationships/image" Target="../media/image89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3.jpe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4.jpe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atellite, piece&#10;&#10;Description automatically generated">
            <a:extLst>
              <a:ext uri="{FF2B5EF4-FFF2-40B4-BE49-F238E27FC236}">
                <a16:creationId xmlns:a16="http://schemas.microsoft.com/office/drawing/2014/main" id="{65810E61-E588-43BF-8BD0-D91DBAD42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7" r="2712" b="598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27E2D22-FBD0-4A1F-96E1-602AE1E414C2}"/>
              </a:ext>
            </a:extLst>
          </p:cNvPr>
          <p:cNvSpPr txBox="1">
            <a:spLocks/>
          </p:cNvSpPr>
          <p:nvPr/>
        </p:nvSpPr>
        <p:spPr>
          <a:xfrm>
            <a:off x="2435158" y="4834647"/>
            <a:ext cx="9144000" cy="1188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>
              <a:solidFill>
                <a:srgbClr val="CDA65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117B-43B0-4E7A-8CB6-96DA77B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38" y="-695188"/>
            <a:ext cx="3020037" cy="51320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B3D9A4-3279-4355-8799-685E073910BF}"/>
              </a:ext>
            </a:extLst>
          </p:cNvPr>
          <p:cNvSpPr/>
          <p:nvPr/>
        </p:nvSpPr>
        <p:spPr>
          <a:xfrm>
            <a:off x="9791700" y="5429091"/>
            <a:ext cx="2809875" cy="1504950"/>
          </a:xfrm>
          <a:prstGeom prst="roundRect">
            <a:avLst>
              <a:gd name="adj" fmla="val 464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>
                <a:solidFill>
                  <a:srgbClr val="CDA655"/>
                </a:solidFill>
                <a:latin typeface="+mj-lt"/>
              </a:rPr>
              <a:t>Pablo Zapatero Montaña</a:t>
            </a:r>
            <a:br>
              <a:rPr lang="es-ES" sz="1800" b="1">
                <a:solidFill>
                  <a:srgbClr val="CDA655"/>
                </a:solidFill>
                <a:latin typeface="+mj-lt"/>
              </a:rPr>
            </a:br>
            <a:r>
              <a:rPr lang="es-ES" sz="1800" b="1">
                <a:solidFill>
                  <a:srgbClr val="CDA655"/>
                </a:solidFill>
                <a:latin typeface="+mj-lt"/>
              </a:rPr>
              <a:t>Javier Vega Mateos</a:t>
            </a:r>
            <a:br>
              <a:rPr lang="es-ES" sz="1800" b="1">
                <a:solidFill>
                  <a:srgbClr val="CDA655"/>
                </a:solidFill>
                <a:latin typeface="+mj-lt"/>
              </a:rPr>
            </a:br>
            <a:r>
              <a:rPr lang="es-ES" sz="1800" b="1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1800" b="1">
                <a:solidFill>
                  <a:srgbClr val="CDA655"/>
                </a:solidFill>
                <a:latin typeface="+mj-lt"/>
              </a:rPr>
            </a:br>
            <a:r>
              <a:rPr lang="es-ES" sz="1800" b="1">
                <a:solidFill>
                  <a:srgbClr val="CDA655"/>
                </a:solidFill>
                <a:latin typeface="+mj-lt"/>
              </a:rPr>
              <a:t>Rafael Luque </a:t>
            </a:r>
            <a:r>
              <a:rPr lang="es-ES" sz="1800" b="1" err="1">
                <a:solidFill>
                  <a:srgbClr val="CDA655"/>
                </a:solidFill>
                <a:latin typeface="+mj-lt"/>
              </a:rPr>
              <a:t>Lopez</a:t>
            </a:r>
            <a:endParaRPr lang="es-ES" sz="180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AE1E25-BF2F-43B2-923E-ABA96F4A188B}"/>
              </a:ext>
            </a:extLst>
          </p:cNvPr>
          <p:cNvSpPr/>
          <p:nvPr/>
        </p:nvSpPr>
        <p:spPr>
          <a:xfrm>
            <a:off x="0" y="2753606"/>
            <a:ext cx="12192000" cy="2081041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74604" y="3151177"/>
            <a:ext cx="7442791" cy="1285897"/>
          </a:xfrm>
        </p:spPr>
        <p:txBody>
          <a:bodyPr>
            <a:normAutofit/>
          </a:bodyPr>
          <a:lstStyle/>
          <a:p>
            <a:r>
              <a:rPr lang="es-ES" sz="4000" b="1">
                <a:solidFill>
                  <a:srgbClr val="CDA655"/>
                </a:solidFill>
                <a:ea typeface="+mj-lt"/>
                <a:cs typeface="Times New Roman" panose="02020603050405020304" pitchFamily="18" charset="0"/>
              </a:rPr>
              <a:t>Dispositivos fotovoltaicos. Modelos explícitos y del circuito equivalente.</a:t>
            </a:r>
            <a:endParaRPr lang="en-US" sz="4000" b="1">
              <a:solidFill>
                <a:srgbClr val="CDA655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de carga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133A76-8DD5-40B4-8B7D-40DE95D30D02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CFAE2E71-75A0-4806-AF22-C55FFE80714C}"/>
              </a:ext>
            </a:extLst>
          </p:cNvPr>
          <p:cNvSpPr txBox="1"/>
          <p:nvPr/>
        </p:nvSpPr>
        <p:spPr>
          <a:xfrm>
            <a:off x="10386037" y="3570794"/>
            <a:ext cx="128825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>
                <a:solidFill>
                  <a:schemeClr val="bg1"/>
                </a:solidFill>
                <a:ea typeface="+mn-lt"/>
                <a:cs typeface="+mn-lt"/>
              </a:rPr>
              <a:t>RMSE 0,0983 V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Imagen 9" descr="Gráfico&#10;&#10;Descripción generada automáticamente">
            <a:extLst>
              <a:ext uri="{FF2B5EF4-FFF2-40B4-BE49-F238E27FC236}">
                <a16:creationId xmlns:a16="http://schemas.microsoft.com/office/drawing/2014/main" id="{034F4654-4414-4719-80A9-BE22F22C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02" y="1916685"/>
            <a:ext cx="8202117" cy="4098927"/>
          </a:xfrm>
          <a:prstGeom prst="rect">
            <a:avLst/>
          </a:prstGeom>
        </p:spPr>
      </p:pic>
      <p:sp>
        <p:nvSpPr>
          <p:cNvPr id="5" name="Rectángulo 6">
            <a:extLst>
              <a:ext uri="{FF2B5EF4-FFF2-40B4-BE49-F238E27FC236}">
                <a16:creationId xmlns:a16="http://schemas.microsoft.com/office/drawing/2014/main" id="{10985F20-5905-4C64-81A4-BACC8BD78F24}"/>
              </a:ext>
            </a:extLst>
          </p:cNvPr>
          <p:cNvSpPr/>
          <p:nvPr/>
        </p:nvSpPr>
        <p:spPr>
          <a:xfrm>
            <a:off x="4644382" y="1290438"/>
            <a:ext cx="2911477" cy="710416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Modelo exponencial</a:t>
            </a:r>
            <a:endParaRPr lang="es-E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33004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62509" y="1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FD6AD-9ECA-4D80-8049-3C4580F44AD0}"/>
                  </a:ext>
                </a:extLst>
              </p:cNvPr>
              <p:cNvSpPr txBox="1"/>
              <p:nvPr/>
            </p:nvSpPr>
            <p:spPr>
              <a:xfrm>
                <a:off x="3669037" y="1739085"/>
                <a:ext cx="5702069" cy="38202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FD6AD-9ECA-4D80-8049-3C4580F44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037" y="1739085"/>
                <a:ext cx="5702069" cy="382028"/>
              </a:xfrm>
              <a:prstGeom prst="rect">
                <a:avLst/>
              </a:prstGeom>
              <a:blipFill>
                <a:blip r:embed="rId3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66126" y="436605"/>
            <a:ext cx="86576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ea typeface="+mn-lt"/>
                <a:cs typeface="+mn-lt"/>
              </a:rPr>
              <a:t>Modelos de descarga</a:t>
            </a:r>
            <a:endParaRPr lang="es-ES"/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BA3908-9B20-4498-BED5-5F3FA43DD1A9}"/>
              </a:ext>
            </a:extLst>
          </p:cNvPr>
          <p:cNvGrpSpPr/>
          <p:nvPr/>
        </p:nvGrpSpPr>
        <p:grpSpPr>
          <a:xfrm>
            <a:off x="1871202" y="3258423"/>
            <a:ext cx="9888683" cy="976222"/>
            <a:chOff x="1871202" y="3258423"/>
            <a:chExt cx="9888683" cy="976222"/>
          </a:xfrm>
        </p:grpSpPr>
        <p:sp>
          <p:nvSpPr>
            <p:cNvPr id="47" name="Rectángulo 6">
              <a:extLst>
                <a:ext uri="{FF2B5EF4-FFF2-40B4-BE49-F238E27FC236}">
                  <a16:creationId xmlns:a16="http://schemas.microsoft.com/office/drawing/2014/main" id="{99243E08-BC55-4D1E-9DD9-D4CFFECF8ADD}"/>
                </a:ext>
              </a:extLst>
            </p:cNvPr>
            <p:cNvSpPr/>
            <p:nvPr/>
          </p:nvSpPr>
          <p:spPr>
            <a:xfrm>
              <a:off x="1871202" y="3376568"/>
              <a:ext cx="2911477" cy="710416"/>
            </a:xfrm>
            <a:prstGeom prst="rect">
              <a:avLst/>
            </a:prstGeom>
            <a:solidFill>
              <a:srgbClr val="BA995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/>
                <a:t>Primer modelo exponencial</a:t>
              </a:r>
              <a:endParaRPr lang="es-ES" sz="2400">
                <a:cs typeface="Calibri" panose="020F0502020204030204"/>
              </a:endParaRPr>
            </a:p>
          </p:txBody>
        </p: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9A4CEFD8-9BBF-4351-939A-2E1965488908}"/>
                </a:ext>
              </a:extLst>
            </p:cNvPr>
            <p:cNvSpPr/>
            <p:nvPr/>
          </p:nvSpPr>
          <p:spPr>
            <a:xfrm rot="10800000">
              <a:off x="5018816" y="3258423"/>
              <a:ext cx="283759" cy="976222"/>
            </a:xfrm>
            <a:prstGeom prst="rightBrace">
              <a:avLst/>
            </a:prstGeom>
            <a:ln w="19050">
              <a:solidFill>
                <a:srgbClr val="CDA6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59D4C6-DDC6-4D4C-94EA-6F12885BAE35}"/>
                </a:ext>
              </a:extLst>
            </p:cNvPr>
            <p:cNvSpPr txBox="1"/>
            <p:nvPr/>
          </p:nvSpPr>
          <p:spPr>
            <a:xfrm>
              <a:off x="9699096" y="3528615"/>
              <a:ext cx="20607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4 </a:t>
              </a:r>
              <a:r>
                <a:rPr lang="en-GB" b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parámetros</a:t>
              </a:r>
              <a:endParaRPr lang="en-GB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2E076E-6546-4437-BCD4-4675A84BB36B}"/>
              </a:ext>
            </a:extLst>
          </p:cNvPr>
          <p:cNvGrpSpPr/>
          <p:nvPr/>
        </p:nvGrpSpPr>
        <p:grpSpPr>
          <a:xfrm>
            <a:off x="1871202" y="1435038"/>
            <a:ext cx="10107901" cy="976222"/>
            <a:chOff x="1871202" y="1435038"/>
            <a:chExt cx="10107901" cy="976222"/>
          </a:xfrm>
        </p:grpSpPr>
        <p:sp>
          <p:nvSpPr>
            <p:cNvPr id="49" name="Rectángulo 6">
              <a:extLst>
                <a:ext uri="{FF2B5EF4-FFF2-40B4-BE49-F238E27FC236}">
                  <a16:creationId xmlns:a16="http://schemas.microsoft.com/office/drawing/2014/main" id="{B0BCBA5A-BEAA-48EA-A4F5-91BB13972735}"/>
                </a:ext>
              </a:extLst>
            </p:cNvPr>
            <p:cNvSpPr/>
            <p:nvPr/>
          </p:nvSpPr>
          <p:spPr>
            <a:xfrm>
              <a:off x="1871202" y="1593028"/>
              <a:ext cx="2911477" cy="710416"/>
            </a:xfrm>
            <a:prstGeom prst="rect">
              <a:avLst/>
            </a:prstGeom>
            <a:solidFill>
              <a:srgbClr val="D1666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/>
                <a:t>Modelo lineal</a:t>
              </a:r>
              <a:endParaRPr lang="es-ES" sz="2000"/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77967E2A-F10D-40CD-82A1-E6ED464B05D3}"/>
                </a:ext>
              </a:extLst>
            </p:cNvPr>
            <p:cNvSpPr/>
            <p:nvPr/>
          </p:nvSpPr>
          <p:spPr>
            <a:xfrm rot="10800000">
              <a:off x="5018816" y="1435038"/>
              <a:ext cx="283759" cy="976222"/>
            </a:xfrm>
            <a:prstGeom prst="rightBrace">
              <a:avLst/>
            </a:prstGeom>
            <a:ln w="19050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5516F2F-7DA3-4999-A502-1785DAAACE2C}"/>
                </a:ext>
              </a:extLst>
            </p:cNvPr>
            <p:cNvSpPr txBox="1"/>
            <p:nvPr/>
          </p:nvSpPr>
          <p:spPr>
            <a:xfrm>
              <a:off x="9688126" y="1738482"/>
              <a:ext cx="229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2 </a:t>
              </a:r>
              <a:r>
                <a:rPr lang="en-GB" b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parámetros</a:t>
              </a:r>
              <a:endParaRPr lang="en-GB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D7F6B58-D303-4796-9AF9-FFCACD20E3DA}"/>
              </a:ext>
            </a:extLst>
          </p:cNvPr>
          <p:cNvGrpSpPr/>
          <p:nvPr/>
        </p:nvGrpSpPr>
        <p:grpSpPr>
          <a:xfrm>
            <a:off x="1871202" y="5058211"/>
            <a:ext cx="9909696" cy="1199980"/>
            <a:chOff x="1871202" y="5058211"/>
            <a:chExt cx="9909696" cy="1199980"/>
          </a:xfrm>
        </p:grpSpPr>
        <p:sp>
          <p:nvSpPr>
            <p:cNvPr id="65" name="Rectángulo 6">
              <a:extLst>
                <a:ext uri="{FF2B5EF4-FFF2-40B4-BE49-F238E27FC236}">
                  <a16:creationId xmlns:a16="http://schemas.microsoft.com/office/drawing/2014/main" id="{4FFA9F67-1B35-4B94-82E6-CEBF2C3C24FC}"/>
                </a:ext>
              </a:extLst>
            </p:cNvPr>
            <p:cNvSpPr/>
            <p:nvPr/>
          </p:nvSpPr>
          <p:spPr>
            <a:xfrm>
              <a:off x="1871202" y="5243869"/>
              <a:ext cx="2911477" cy="710417"/>
            </a:xfrm>
            <a:prstGeom prst="rect">
              <a:avLst/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/>
                <a:t>Segundo modelo exponencial</a:t>
              </a:r>
              <a:endParaRPr lang="es-ES" sz="2000"/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17494586-D198-4EF4-A27E-D8B3BA354782}"/>
                </a:ext>
              </a:extLst>
            </p:cNvPr>
            <p:cNvSpPr/>
            <p:nvPr/>
          </p:nvSpPr>
          <p:spPr>
            <a:xfrm rot="10800000">
              <a:off x="5018815" y="5058211"/>
              <a:ext cx="283759" cy="976222"/>
            </a:xfrm>
            <a:prstGeom prst="rightBrace">
              <a:avLst/>
            </a:prstGeom>
            <a:ln w="19050">
              <a:solidFill>
                <a:srgbClr val="6A65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ACD2FA-30E5-488C-8AE4-F479F44EA2A7}"/>
                </a:ext>
              </a:extLst>
            </p:cNvPr>
            <p:cNvSpPr txBox="1"/>
            <p:nvPr/>
          </p:nvSpPr>
          <p:spPr>
            <a:xfrm>
              <a:off x="9720109" y="5888859"/>
              <a:ext cx="20607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7 </a:t>
              </a:r>
              <a:r>
                <a:rPr lang="en-GB" b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parametros</a:t>
              </a:r>
              <a:endParaRPr lang="en-GB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CE848E4-5F06-46E4-AD24-199EB2467505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EC20AD6-A854-48EC-A277-1C5B71C7EDB5}"/>
                  </a:ext>
                </a:extLst>
              </p:cNvPr>
              <p:cNvSpPr txBox="1"/>
              <p:nvPr/>
            </p:nvSpPr>
            <p:spPr>
              <a:xfrm>
                <a:off x="5292009" y="5318749"/>
                <a:ext cx="6838736" cy="406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2,0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</m:t>
                      </m:r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s-E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3,0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E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s-E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EC20AD6-A854-48EC-A277-1C5B71C7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09" y="5318749"/>
                <a:ext cx="6838736" cy="406393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DD6CDB6-1A5F-4AA1-A936-16815F01425E}"/>
                  </a:ext>
                </a:extLst>
              </p:cNvPr>
              <p:cNvSpPr txBox="1"/>
              <p:nvPr/>
            </p:nvSpPr>
            <p:spPr>
              <a:xfrm>
                <a:off x="5030049" y="3532915"/>
                <a:ext cx="4390920" cy="413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d>
                        <m:d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</m:t>
                      </m:r>
                      <m:func>
                        <m:func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s-E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DD6CDB6-1A5F-4AA1-A936-16815F01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049" y="3532915"/>
                <a:ext cx="4390920" cy="413831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788F8AD-1686-4DA9-B312-F398EC261CE4}"/>
                  </a:ext>
                </a:extLst>
              </p:cNvPr>
              <p:cNvSpPr txBox="1"/>
              <p:nvPr/>
            </p:nvSpPr>
            <p:spPr>
              <a:xfrm>
                <a:off x="5322712" y="366479"/>
                <a:ext cx="6094520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s-ES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s-ES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ES" sz="32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D788F8AD-1686-4DA9-B312-F398EC261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712" y="366479"/>
                <a:ext cx="6094520" cy="593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73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de descarga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133A76-8DD5-40B4-8B7D-40DE95D30D02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CFAE2E71-75A0-4806-AF22-C55FFE80714C}"/>
              </a:ext>
            </a:extLst>
          </p:cNvPr>
          <p:cNvSpPr txBox="1"/>
          <p:nvPr/>
        </p:nvSpPr>
        <p:spPr>
          <a:xfrm>
            <a:off x="10523447" y="3570793"/>
            <a:ext cx="128825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>
                <a:solidFill>
                  <a:schemeClr val="bg1"/>
                </a:solidFill>
                <a:ea typeface="+mn-lt"/>
                <a:cs typeface="+mn-lt"/>
              </a:rPr>
              <a:t>RMSE 0,2582 V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058B240-C2B1-4AEC-8F2B-DE123271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43" y="2004127"/>
            <a:ext cx="8377002" cy="4211353"/>
          </a:xfrm>
          <a:prstGeom prst="rect">
            <a:avLst/>
          </a:prstGeom>
        </p:spPr>
      </p:pic>
      <p:sp>
        <p:nvSpPr>
          <p:cNvPr id="11" name="Rectángulo 6">
            <a:extLst>
              <a:ext uri="{FF2B5EF4-FFF2-40B4-BE49-F238E27FC236}">
                <a16:creationId xmlns:a16="http://schemas.microsoft.com/office/drawing/2014/main" id="{36D68BF7-CB99-4ECD-8025-B540814802C7}"/>
              </a:ext>
            </a:extLst>
          </p:cNvPr>
          <p:cNvSpPr/>
          <p:nvPr/>
        </p:nvSpPr>
        <p:spPr>
          <a:xfrm>
            <a:off x="4382055" y="1368175"/>
            <a:ext cx="2911477" cy="710416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Modelo lineal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66941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de descarga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133A76-8DD5-40B4-8B7D-40DE95D30D02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CFAE2E71-75A0-4806-AF22-C55FFE80714C}"/>
              </a:ext>
            </a:extLst>
          </p:cNvPr>
          <p:cNvSpPr txBox="1"/>
          <p:nvPr/>
        </p:nvSpPr>
        <p:spPr>
          <a:xfrm>
            <a:off x="10386037" y="3570794"/>
            <a:ext cx="128825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>
                <a:solidFill>
                  <a:schemeClr val="bg1"/>
                </a:solidFill>
                <a:ea typeface="+mn-lt"/>
                <a:cs typeface="+mn-lt"/>
              </a:rPr>
              <a:t>RMSE 0,1534 V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n 7" descr="Gráfico&#10;&#10;Descripción generada automáticamente">
            <a:extLst>
              <a:ext uri="{FF2B5EF4-FFF2-40B4-BE49-F238E27FC236}">
                <a16:creationId xmlns:a16="http://schemas.microsoft.com/office/drawing/2014/main" id="{ECB4C46F-48DD-4986-AE45-8DFB35D2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76" y="1929176"/>
            <a:ext cx="8327034" cy="4198861"/>
          </a:xfrm>
          <a:prstGeom prst="rect">
            <a:avLst/>
          </a:prstGeom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id="{4F9CFE13-197A-400A-A989-909B85D668FB}"/>
              </a:ext>
            </a:extLst>
          </p:cNvPr>
          <p:cNvSpPr/>
          <p:nvPr/>
        </p:nvSpPr>
        <p:spPr>
          <a:xfrm>
            <a:off x="4644382" y="1352896"/>
            <a:ext cx="2911477" cy="710416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Primer modelo exponencial</a:t>
            </a:r>
            <a:endParaRPr lang="es-E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2843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de descarga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133A76-8DD5-40B4-8B7D-40DE95D30D02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CFAE2E71-75A0-4806-AF22-C55FFE80714C}"/>
              </a:ext>
            </a:extLst>
          </p:cNvPr>
          <p:cNvSpPr txBox="1"/>
          <p:nvPr/>
        </p:nvSpPr>
        <p:spPr>
          <a:xfrm>
            <a:off x="10386037" y="3570794"/>
            <a:ext cx="128825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>
                <a:solidFill>
                  <a:schemeClr val="bg1"/>
                </a:solidFill>
                <a:ea typeface="+mn-lt"/>
                <a:cs typeface="+mn-lt"/>
              </a:rPr>
              <a:t>RMSE 0,107 V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Imagen 9" descr="Gráfico&#10;&#10;Descripción generada automáticamente">
            <a:extLst>
              <a:ext uri="{FF2B5EF4-FFF2-40B4-BE49-F238E27FC236}">
                <a16:creationId xmlns:a16="http://schemas.microsoft.com/office/drawing/2014/main" id="{EB6F0C7B-F887-4C1F-8D25-75367EAD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02" y="1966652"/>
            <a:ext cx="8289559" cy="4161386"/>
          </a:xfrm>
          <a:prstGeom prst="rect">
            <a:avLst/>
          </a:prstGeom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id="{71D25B88-D207-415A-94F7-003A0D79F47D}"/>
              </a:ext>
            </a:extLst>
          </p:cNvPr>
          <p:cNvSpPr/>
          <p:nvPr/>
        </p:nvSpPr>
        <p:spPr>
          <a:xfrm>
            <a:off x="4644382" y="1358918"/>
            <a:ext cx="2911477" cy="71041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Segundo modelo exponencial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155413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explícitos. Errores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8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7692A5-FBEB-4D0A-9FFD-ED24497AB17E}"/>
              </a:ext>
            </a:extLst>
          </p:cNvPr>
          <p:cNvGrpSpPr/>
          <p:nvPr/>
        </p:nvGrpSpPr>
        <p:grpSpPr>
          <a:xfrm>
            <a:off x="2044021" y="1155117"/>
            <a:ext cx="4506791" cy="2686786"/>
            <a:chOff x="2044021" y="1155117"/>
            <a:chExt cx="4506791" cy="2686786"/>
          </a:xfrm>
        </p:grpSpPr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E16E147-DD45-4474-A8E4-2880DA537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9" r="7611"/>
            <a:stretch/>
          </p:blipFill>
          <p:spPr>
            <a:xfrm>
              <a:off x="2044021" y="1193796"/>
              <a:ext cx="4506791" cy="2648107"/>
            </a:xfrm>
            <a:prstGeom prst="rect">
              <a:avLst/>
            </a:prstGeom>
          </p:spPr>
        </p:pic>
        <p:sp>
          <p:nvSpPr>
            <p:cNvPr id="17" name="Rectángulo 6">
              <a:extLst>
                <a:ext uri="{FF2B5EF4-FFF2-40B4-BE49-F238E27FC236}">
                  <a16:creationId xmlns:a16="http://schemas.microsoft.com/office/drawing/2014/main" id="{35390A88-11C9-4E7C-BF8D-3716941577F5}"/>
                </a:ext>
              </a:extLst>
            </p:cNvPr>
            <p:cNvSpPr/>
            <p:nvPr/>
          </p:nvSpPr>
          <p:spPr>
            <a:xfrm>
              <a:off x="3124332" y="1155117"/>
              <a:ext cx="2346168" cy="2898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DHV 4S1P</a:t>
              </a:r>
              <a:endParaRPr lang="es-ES" sz="16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8478D4-1C88-4445-A336-CE8CA8198F1F}"/>
              </a:ext>
            </a:extLst>
          </p:cNvPr>
          <p:cNvGrpSpPr/>
          <p:nvPr/>
        </p:nvGrpSpPr>
        <p:grpSpPr>
          <a:xfrm>
            <a:off x="6634151" y="1155117"/>
            <a:ext cx="4556753" cy="2686790"/>
            <a:chOff x="6634151" y="1155117"/>
            <a:chExt cx="4556753" cy="2686790"/>
          </a:xfrm>
        </p:grpSpPr>
        <p:pic>
          <p:nvPicPr>
            <p:cNvPr id="1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20A3965-0490-4AFA-A0B7-5FE5DCDE8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7" r="6706"/>
            <a:stretch/>
          </p:blipFill>
          <p:spPr>
            <a:xfrm>
              <a:off x="6634151" y="1193796"/>
              <a:ext cx="4556753" cy="2648111"/>
            </a:xfrm>
            <a:prstGeom prst="rect">
              <a:avLst/>
            </a:prstGeom>
          </p:spPr>
        </p:pic>
        <p:sp>
          <p:nvSpPr>
            <p:cNvPr id="18" name="Rectángulo 6">
              <a:extLst>
                <a:ext uri="{FF2B5EF4-FFF2-40B4-BE49-F238E27FC236}">
                  <a16:creationId xmlns:a16="http://schemas.microsoft.com/office/drawing/2014/main" id="{FFC548FC-BEBB-4876-9816-172DC86C8A2D}"/>
                </a:ext>
              </a:extLst>
            </p:cNvPr>
            <p:cNvSpPr/>
            <p:nvPr/>
          </p:nvSpPr>
          <p:spPr>
            <a:xfrm>
              <a:off x="7734143" y="1155117"/>
              <a:ext cx="2346168" cy="2898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Azur </a:t>
              </a:r>
              <a:r>
                <a:rPr lang="es-ES" err="1"/>
                <a:t>Space</a:t>
              </a:r>
              <a:r>
                <a:rPr lang="es-ES"/>
                <a:t> 3G3OC</a:t>
              </a:r>
              <a:endParaRPr lang="es-ES" sz="16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91E795-4834-4A80-8787-C494359031D3}"/>
              </a:ext>
            </a:extLst>
          </p:cNvPr>
          <p:cNvGrpSpPr/>
          <p:nvPr/>
        </p:nvGrpSpPr>
        <p:grpSpPr>
          <a:xfrm>
            <a:off x="2044021" y="3883843"/>
            <a:ext cx="4506791" cy="2647842"/>
            <a:chOff x="2044021" y="3883843"/>
            <a:chExt cx="4506791" cy="2647842"/>
          </a:xfrm>
        </p:grpSpPr>
        <p:pic>
          <p:nvPicPr>
            <p:cNvPr id="16" name="Picture 15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4D434509-7B11-4E21-B860-E7CE45C64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" r="7286"/>
            <a:stretch/>
          </p:blipFill>
          <p:spPr>
            <a:xfrm>
              <a:off x="2044021" y="3912277"/>
              <a:ext cx="4506791" cy="2619408"/>
            </a:xfrm>
            <a:prstGeom prst="rect">
              <a:avLst/>
            </a:prstGeom>
          </p:spPr>
        </p:pic>
        <p:sp>
          <p:nvSpPr>
            <p:cNvPr id="19" name="Rectángulo 6">
              <a:extLst>
                <a:ext uri="{FF2B5EF4-FFF2-40B4-BE49-F238E27FC236}">
                  <a16:creationId xmlns:a16="http://schemas.microsoft.com/office/drawing/2014/main" id="{314F695A-8647-43AF-AB82-354CFB829F05}"/>
                </a:ext>
              </a:extLst>
            </p:cNvPr>
            <p:cNvSpPr/>
            <p:nvPr/>
          </p:nvSpPr>
          <p:spPr>
            <a:xfrm>
              <a:off x="3124332" y="3883843"/>
              <a:ext cx="2346168" cy="2898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Mitsubishi MLU255HC</a:t>
              </a:r>
              <a:endParaRPr lang="es-ES" sz="16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EF70E9-F0D7-4F18-B211-1EEE05CF5DCE}"/>
              </a:ext>
            </a:extLst>
          </p:cNvPr>
          <p:cNvGrpSpPr/>
          <p:nvPr/>
        </p:nvGrpSpPr>
        <p:grpSpPr>
          <a:xfrm>
            <a:off x="6628851" y="3883843"/>
            <a:ext cx="4556753" cy="2645433"/>
            <a:chOff x="6628851" y="3883843"/>
            <a:chExt cx="4556753" cy="2645433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8FF74672-88CB-48BA-9970-15EEB3AA8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3" r="6800" b="1084"/>
            <a:stretch/>
          </p:blipFill>
          <p:spPr>
            <a:xfrm>
              <a:off x="6628851" y="3909867"/>
              <a:ext cx="4556753" cy="2619409"/>
            </a:xfrm>
            <a:prstGeom prst="rect">
              <a:avLst/>
            </a:prstGeom>
          </p:spPr>
        </p:pic>
        <p:sp>
          <p:nvSpPr>
            <p:cNvPr id="20" name="Rectángulo 6">
              <a:extLst>
                <a:ext uri="{FF2B5EF4-FFF2-40B4-BE49-F238E27FC236}">
                  <a16:creationId xmlns:a16="http://schemas.microsoft.com/office/drawing/2014/main" id="{A82439D2-0F06-4F81-BA41-37BA32759D15}"/>
                </a:ext>
              </a:extLst>
            </p:cNvPr>
            <p:cNvSpPr/>
            <p:nvPr/>
          </p:nvSpPr>
          <p:spPr>
            <a:xfrm>
              <a:off x="7734143" y="3883843"/>
              <a:ext cx="2346168" cy="28983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/>
                <a:t>Plastic</a:t>
              </a:r>
              <a:r>
                <a:rPr lang="es-ES"/>
                <a:t> Solar Cell</a:t>
              </a:r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296513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reptile&#10;&#10;Description automatically generated">
            <a:extLst>
              <a:ext uri="{FF2B5EF4-FFF2-40B4-BE49-F238E27FC236}">
                <a16:creationId xmlns:a16="http://schemas.microsoft.com/office/drawing/2014/main" id="{926105FF-472A-4BC7-AAB1-8D924153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237" b="25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ECC1A-0CA0-4A8F-B05A-60605E840C63}"/>
              </a:ext>
            </a:extLst>
          </p:cNvPr>
          <p:cNvSpPr/>
          <p:nvPr/>
        </p:nvSpPr>
        <p:spPr>
          <a:xfrm>
            <a:off x="1466846" y="0"/>
            <a:ext cx="10725154" cy="6853835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3437516" y="1527555"/>
            <a:ext cx="66938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Baterías. Modelos de circuito equivalente 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B8DBD9-4329-4FB0-9826-E10950979699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1117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73122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implícitos. Procedimiento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10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6B87EE4-8291-4D3B-9B14-A5BE2AC0B84A}"/>
              </a:ext>
            </a:extLst>
          </p:cNvPr>
          <p:cNvGrpSpPr/>
          <p:nvPr/>
        </p:nvGrpSpPr>
        <p:grpSpPr>
          <a:xfrm>
            <a:off x="6599829" y="1301017"/>
            <a:ext cx="3848948" cy="1859408"/>
            <a:chOff x="7104424" y="2175446"/>
            <a:chExt cx="4809396" cy="3277797"/>
          </a:xfrm>
        </p:grpSpPr>
        <p:sp>
          <p:nvSpPr>
            <p:cNvPr id="64" name="Rectángulo: esquinas redondeadas 11">
              <a:extLst>
                <a:ext uri="{FF2B5EF4-FFF2-40B4-BE49-F238E27FC236}">
                  <a16:creationId xmlns:a16="http://schemas.microsoft.com/office/drawing/2014/main" id="{A56E1B3C-112C-4217-9FDE-4F02ADA2AA9A}"/>
                </a:ext>
              </a:extLst>
            </p:cNvPr>
            <p:cNvSpPr/>
            <p:nvPr/>
          </p:nvSpPr>
          <p:spPr>
            <a:xfrm>
              <a:off x="7104424" y="2471982"/>
              <a:ext cx="4650797" cy="2981261"/>
            </a:xfrm>
            <a:prstGeom prst="roundRect">
              <a:avLst>
                <a:gd name="adj" fmla="val 5680"/>
              </a:avLst>
            </a:prstGeom>
            <a:noFill/>
            <a:ln w="19050">
              <a:solidFill>
                <a:srgbClr val="8497B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ángulo 6">
              <a:extLst>
                <a:ext uri="{FF2B5EF4-FFF2-40B4-BE49-F238E27FC236}">
                  <a16:creationId xmlns:a16="http://schemas.microsoft.com/office/drawing/2014/main" id="{4FFA9F67-1B35-4B94-82E6-CEBF2C3C24FC}"/>
                </a:ext>
              </a:extLst>
            </p:cNvPr>
            <p:cNvSpPr/>
            <p:nvPr/>
          </p:nvSpPr>
          <p:spPr>
            <a:xfrm>
              <a:off x="7646670" y="2175446"/>
              <a:ext cx="3637993" cy="639474"/>
            </a:xfrm>
            <a:prstGeom prst="rect">
              <a:avLst/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/>
                <a:t>Método Analítico</a:t>
              </a:r>
              <a:endParaRPr lang="es-ES" sz="2000"/>
            </a:p>
          </p:txBody>
        </p:sp>
        <p:sp>
          <p:nvSpPr>
            <p:cNvPr id="66" name="Flecha: a la derecha 65">
              <a:extLst>
                <a:ext uri="{FF2B5EF4-FFF2-40B4-BE49-F238E27FC236}">
                  <a16:creationId xmlns:a16="http://schemas.microsoft.com/office/drawing/2014/main" id="{838C507D-1E03-49AB-9FC3-9BC3E99FF65D}"/>
                </a:ext>
              </a:extLst>
            </p:cNvPr>
            <p:cNvSpPr/>
            <p:nvPr/>
          </p:nvSpPr>
          <p:spPr>
            <a:xfrm>
              <a:off x="7525926" y="3258578"/>
              <a:ext cx="220338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F8F06817-7F56-4900-847A-4D3354CB63DF}"/>
                </a:ext>
              </a:extLst>
            </p:cNvPr>
            <p:cNvSpPr txBox="1"/>
            <p:nvPr/>
          </p:nvSpPr>
          <p:spPr>
            <a:xfrm>
              <a:off x="7842507" y="3194487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7962CC"/>
                  </a:solidFill>
                  <a:cs typeface="Calibri"/>
                </a:rPr>
                <a:t>Introducir PC</a:t>
              </a:r>
            </a:p>
          </p:txBody>
        </p:sp>
        <p:sp>
          <p:nvSpPr>
            <p:cNvPr id="68" name="Flecha: a la derecha 67">
              <a:extLst>
                <a:ext uri="{FF2B5EF4-FFF2-40B4-BE49-F238E27FC236}">
                  <a16:creationId xmlns:a16="http://schemas.microsoft.com/office/drawing/2014/main" id="{5BA4EBF9-3229-4821-8523-8267242FB71E}"/>
                </a:ext>
              </a:extLst>
            </p:cNvPr>
            <p:cNvSpPr/>
            <p:nvPr/>
          </p:nvSpPr>
          <p:spPr>
            <a:xfrm>
              <a:off x="7516954" y="3848356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94B283E9-A149-4E2E-91D0-F74F94C8404E}"/>
                </a:ext>
              </a:extLst>
            </p:cNvPr>
            <p:cNvSpPr txBox="1"/>
            <p:nvPr/>
          </p:nvSpPr>
          <p:spPr>
            <a:xfrm>
              <a:off x="7834674" y="3751747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Estimar a</a:t>
              </a:r>
              <a:endParaRPr lang="es-ES">
                <a:solidFill>
                  <a:srgbClr val="7962CC"/>
                </a:solidFill>
                <a:ea typeface="+mn-lt"/>
                <a:cs typeface="+mn-lt"/>
              </a:endParaRPr>
            </a:p>
          </p:txBody>
        </p:sp>
        <p:sp>
          <p:nvSpPr>
            <p:cNvPr id="70" name="Flecha: a la derecha 69">
              <a:extLst>
                <a:ext uri="{FF2B5EF4-FFF2-40B4-BE49-F238E27FC236}">
                  <a16:creationId xmlns:a16="http://schemas.microsoft.com/office/drawing/2014/main" id="{64B1A068-2F74-4BAF-B734-E008B28790AE}"/>
                </a:ext>
              </a:extLst>
            </p:cNvPr>
            <p:cNvSpPr/>
            <p:nvPr/>
          </p:nvSpPr>
          <p:spPr>
            <a:xfrm>
              <a:off x="7516954" y="4477261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098716A4-6DF0-4A09-9FFE-55AE8BEA3B6C}"/>
                </a:ext>
              </a:extLst>
            </p:cNvPr>
            <p:cNvSpPr txBox="1"/>
            <p:nvPr/>
          </p:nvSpPr>
          <p:spPr>
            <a:xfrm>
              <a:off x="7834674" y="4384032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7962CC"/>
                  </a:solidFill>
                  <a:cs typeface="Calibri"/>
                </a:rPr>
                <a:t>Ajuste y comparación de curvas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622BF28-C525-4BD9-AF71-8B9A78F71C04}"/>
              </a:ext>
            </a:extLst>
          </p:cNvPr>
          <p:cNvSpPr/>
          <p:nvPr/>
        </p:nvSpPr>
        <p:spPr>
          <a:xfrm rot="10800000">
            <a:off x="5792981" y="1361745"/>
            <a:ext cx="548762" cy="5219252"/>
          </a:xfrm>
          <a:prstGeom prst="rightBrace">
            <a:avLst/>
          </a:prstGeom>
          <a:ln w="19050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4839D2-AC6F-41C3-B33E-4502F642BC0E}"/>
              </a:ext>
            </a:extLst>
          </p:cNvPr>
          <p:cNvGrpSpPr/>
          <p:nvPr/>
        </p:nvGrpSpPr>
        <p:grpSpPr>
          <a:xfrm>
            <a:off x="2345579" y="1966349"/>
            <a:ext cx="3278738" cy="4104504"/>
            <a:chOff x="1971284" y="1775686"/>
            <a:chExt cx="3278738" cy="4104504"/>
          </a:xfrm>
        </p:grpSpPr>
        <p:sp>
          <p:nvSpPr>
            <p:cNvPr id="43" name="Flecha: a la derecha 31">
              <a:extLst>
                <a:ext uri="{FF2B5EF4-FFF2-40B4-BE49-F238E27FC236}">
                  <a16:creationId xmlns:a16="http://schemas.microsoft.com/office/drawing/2014/main" id="{1FAC1644-2A5D-4BFC-879F-F9B138621F18}"/>
                </a:ext>
              </a:extLst>
            </p:cNvPr>
            <p:cNvSpPr/>
            <p:nvPr/>
          </p:nvSpPr>
          <p:spPr>
            <a:xfrm>
              <a:off x="2086783" y="4583065"/>
              <a:ext cx="162237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CuadroTexto 32">
                  <a:extLst>
                    <a:ext uri="{FF2B5EF4-FFF2-40B4-BE49-F238E27FC236}">
                      <a16:creationId xmlns:a16="http://schemas.microsoft.com/office/drawing/2014/main" id="{BD83870D-813F-415C-A011-AEE394BC7B81}"/>
                    </a:ext>
                  </a:extLst>
                </p:cNvPr>
                <p:cNvSpPr txBox="1"/>
                <p:nvPr/>
              </p:nvSpPr>
              <p:spPr>
                <a:xfrm>
                  <a:off x="2226982" y="4482710"/>
                  <a:ext cx="2997742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CDA655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𝑜𝑐</m:t>
                          </m:r>
                        </m:sub>
                      </m:sSub>
                    </m:oMath>
                  </a14:m>
                  <a:r>
                    <a:rPr lang="es-ES" sz="16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ea typeface="+mn-lt"/>
                      <a:cs typeface="+mn-lt"/>
                    </a:rPr>
                    <a:t>, potencial del circuito abierto</a:t>
                  </a:r>
                  <a:endParaRPr lang="es-ES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cs typeface="Calibri"/>
                  </a:endParaRPr>
                </a:p>
              </p:txBody>
            </p:sp>
          </mc:Choice>
          <mc:Fallback>
            <p:sp>
              <p:nvSpPr>
                <p:cNvPr id="44" name="CuadroTexto 32">
                  <a:extLst>
                    <a:ext uri="{FF2B5EF4-FFF2-40B4-BE49-F238E27FC236}">
                      <a16:creationId xmlns:a16="http://schemas.microsoft.com/office/drawing/2014/main" id="{BD83870D-813F-415C-A011-AEE394BC7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6982" y="4482710"/>
                  <a:ext cx="2997742" cy="338554"/>
                </a:xfrm>
                <a:prstGeom prst="rect">
                  <a:avLst/>
                </a:prstGeom>
                <a:blipFill>
                  <a:blip r:embed="rId3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B958A7-A530-4452-B10A-BF19C73F2709}"/>
                </a:ext>
              </a:extLst>
            </p:cNvPr>
            <p:cNvGrpSpPr/>
            <p:nvPr/>
          </p:nvGrpSpPr>
          <p:grpSpPr>
            <a:xfrm>
              <a:off x="1971284" y="1775686"/>
              <a:ext cx="3278738" cy="4104504"/>
              <a:chOff x="1971284" y="1775686"/>
              <a:chExt cx="3278738" cy="4104504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C0D59702-E83B-4C89-96BF-256BA2D28F26}"/>
                  </a:ext>
                </a:extLst>
              </p:cNvPr>
              <p:cNvGrpSpPr/>
              <p:nvPr/>
            </p:nvGrpSpPr>
            <p:grpSpPr>
              <a:xfrm>
                <a:off x="1971284" y="1775686"/>
                <a:ext cx="3263446" cy="3255121"/>
                <a:chOff x="6841117" y="1471023"/>
                <a:chExt cx="4432171" cy="3255121"/>
              </a:xfrm>
            </p:grpSpPr>
            <p:sp>
              <p:nvSpPr>
                <p:cNvPr id="17" name="Rectángulo: esquinas redondeadas 11">
                  <a:extLst>
                    <a:ext uri="{FF2B5EF4-FFF2-40B4-BE49-F238E27FC236}">
                      <a16:creationId xmlns:a16="http://schemas.microsoft.com/office/drawing/2014/main" id="{F95E61F6-F6F6-4E6D-9A07-0CA8B361C38B}"/>
                    </a:ext>
                  </a:extLst>
                </p:cNvPr>
                <p:cNvSpPr/>
                <p:nvPr/>
              </p:nvSpPr>
              <p:spPr>
                <a:xfrm>
                  <a:off x="6841117" y="2429466"/>
                  <a:ext cx="4418582" cy="2296678"/>
                </a:xfrm>
                <a:prstGeom prst="roundRect">
                  <a:avLst>
                    <a:gd name="adj" fmla="val 4256"/>
                  </a:avLst>
                </a:prstGeom>
                <a:noFill/>
                <a:ln w="19050">
                  <a:solidFill>
                    <a:srgbClr val="8497B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" name="Rectángulo 6">
                  <a:extLst>
                    <a:ext uri="{FF2B5EF4-FFF2-40B4-BE49-F238E27FC236}">
                      <a16:creationId xmlns:a16="http://schemas.microsoft.com/office/drawing/2014/main" id="{6E85F1AA-FA64-4A3D-8F55-912B9BE08DF2}"/>
                    </a:ext>
                  </a:extLst>
                </p:cNvPr>
                <p:cNvSpPr/>
                <p:nvPr/>
              </p:nvSpPr>
              <p:spPr>
                <a:xfrm>
                  <a:off x="7286008" y="1471023"/>
                  <a:ext cx="3637992" cy="1255678"/>
                </a:xfrm>
                <a:prstGeom prst="rect">
                  <a:avLst/>
                </a:prstGeom>
                <a:solidFill>
                  <a:srgbClr val="BA9953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sz="2400"/>
                    <a:t>Obtención de puntos característicos</a:t>
                  </a:r>
                  <a:endParaRPr lang="es-ES" sz="2000"/>
                </a:p>
              </p:txBody>
            </p:sp>
            <p:sp>
              <p:nvSpPr>
                <p:cNvPr id="27" name="Flecha: a la derecha 26">
                  <a:extLst>
                    <a:ext uri="{FF2B5EF4-FFF2-40B4-BE49-F238E27FC236}">
                      <a16:creationId xmlns:a16="http://schemas.microsoft.com/office/drawing/2014/main" id="{B16B7345-F250-47FD-8EA7-FE64B9E8914F}"/>
                    </a:ext>
                  </a:extLst>
                </p:cNvPr>
                <p:cNvSpPr/>
                <p:nvPr/>
              </p:nvSpPr>
              <p:spPr>
                <a:xfrm>
                  <a:off x="7011567" y="2850720"/>
                  <a:ext cx="220338" cy="165254"/>
                </a:xfrm>
                <a:prstGeom prst="rightArrow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" name="CuadroTexto 28">
                      <a:extLst>
                        <a:ext uri="{FF2B5EF4-FFF2-40B4-BE49-F238E27FC236}">
                          <a16:creationId xmlns:a16="http://schemas.microsoft.com/office/drawing/2014/main" id="{03ED9AEB-8906-4B5C-AFE2-F514711349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1976" y="2747590"/>
                      <a:ext cx="4071312" cy="33855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s-ES" sz="160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𝑠𝑐</m:t>
                              </m:r>
                            </m:sub>
                          </m:sSub>
                        </m:oMath>
                      </a14:m>
                      <a:r>
                        <a:rPr lang="es-ES" sz="16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cs typeface="Calibri"/>
                        </a:rPr>
                        <a:t>, corriente de cortocircuito</a:t>
                      </a:r>
                    </a:p>
                  </p:txBody>
                </p:sp>
              </mc:Choice>
              <mc:Fallback>
                <p:sp>
                  <p:nvSpPr>
                    <p:cNvPr id="29" name="CuadroTexto 28">
                      <a:extLst>
                        <a:ext uri="{FF2B5EF4-FFF2-40B4-BE49-F238E27FC236}">
                          <a16:creationId xmlns:a16="http://schemas.microsoft.com/office/drawing/2014/main" id="{03ED9AEB-8906-4B5C-AFE2-F514711349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1976" y="2747590"/>
                      <a:ext cx="4071312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5357" b="-214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499F2DB7-5869-4E56-8046-DFEF9C1AD42C}"/>
                    </a:ext>
                  </a:extLst>
                </p:cNvPr>
                <p:cNvSpPr/>
                <p:nvPr/>
              </p:nvSpPr>
              <p:spPr>
                <a:xfrm>
                  <a:off x="7011570" y="3246708"/>
                  <a:ext cx="220338" cy="165254"/>
                </a:xfrm>
                <a:prstGeom prst="rightArrow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CuadroTexto 30">
                      <a:extLst>
                        <a:ext uri="{FF2B5EF4-FFF2-40B4-BE49-F238E27FC236}">
                          <a16:creationId xmlns:a16="http://schemas.microsoft.com/office/drawing/2014/main" id="{20D6F6E0-C899-41D6-AD67-0B6010F8D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1976" y="3133725"/>
                      <a:ext cx="4071312" cy="603755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s-ES" sz="160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𝑚𝑝</m:t>
                              </m:r>
                            </m:sub>
                          </m:sSub>
                        </m:oMath>
                      </a14:m>
                      <a:r>
                        <a:rPr lang="es-ES" sz="16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a:t>, corriente que proporciona la potencia máxima</a:t>
                      </a:r>
                    </a:p>
                  </p:txBody>
                </p:sp>
              </mc:Choice>
              <mc:Fallback>
                <p:sp>
                  <p:nvSpPr>
                    <p:cNvPr id="31" name="CuadroTexto 30">
                      <a:extLst>
                        <a:ext uri="{FF2B5EF4-FFF2-40B4-BE49-F238E27FC236}">
                          <a16:creationId xmlns:a16="http://schemas.microsoft.com/office/drawing/2014/main" id="{20D6F6E0-C899-41D6-AD67-0B6010F8DE8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1976" y="3133725"/>
                      <a:ext cx="4071312" cy="60375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016" t="-2020" r="-1016" b="-121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Flecha: a la derecha 31">
                  <a:extLst>
                    <a:ext uri="{FF2B5EF4-FFF2-40B4-BE49-F238E27FC236}">
                      <a16:creationId xmlns:a16="http://schemas.microsoft.com/office/drawing/2014/main" id="{7801E4D0-D065-47B2-AB79-464CC1D98DD4}"/>
                    </a:ext>
                  </a:extLst>
                </p:cNvPr>
                <p:cNvSpPr/>
                <p:nvPr/>
              </p:nvSpPr>
              <p:spPr>
                <a:xfrm>
                  <a:off x="7011568" y="3764630"/>
                  <a:ext cx="220338" cy="165254"/>
                </a:xfrm>
                <a:prstGeom prst="rightArrow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CuadroTexto 32">
                      <a:extLst>
                        <a:ext uri="{FF2B5EF4-FFF2-40B4-BE49-F238E27FC236}">
                          <a16:creationId xmlns:a16="http://schemas.microsoft.com/office/drawing/2014/main" id="{200437B9-504A-4B37-A59B-DF450AC45CD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01976" y="3655886"/>
                      <a:ext cx="4071312" cy="603755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s-ES" sz="160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rgbClr val="CDA655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𝑚𝑝</m:t>
                              </m:r>
                            </m:sub>
                          </m:sSub>
                        </m:oMath>
                      </a14:m>
                      <a:r>
                        <a:rPr lang="es-ES" sz="16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a:t>, potencial que proporciona la potencia máxima</a:t>
                      </a:r>
                      <a:endParaRPr lang="es-ES" sz="160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cs typeface="Calibri"/>
                      </a:endParaRPr>
                    </a:p>
                  </p:txBody>
                </p:sp>
              </mc:Choice>
              <mc:Fallback>
                <p:sp>
                  <p:nvSpPr>
                    <p:cNvPr id="33" name="CuadroTexto 32">
                      <a:extLst>
                        <a:ext uri="{FF2B5EF4-FFF2-40B4-BE49-F238E27FC236}">
                          <a16:creationId xmlns:a16="http://schemas.microsoft.com/office/drawing/2014/main" id="{200437B9-504A-4B37-A59B-DF450AC45CD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01976" y="3655886"/>
                      <a:ext cx="4071312" cy="60375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016" t="-2020" r="-1829" b="-121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CuadroTexto 35">
                <a:extLst>
                  <a:ext uri="{FF2B5EF4-FFF2-40B4-BE49-F238E27FC236}">
                    <a16:creationId xmlns:a16="http://schemas.microsoft.com/office/drawing/2014/main" id="{EC9A0857-8014-48E1-94AE-5A1AAD855FBE}"/>
                  </a:ext>
                </a:extLst>
              </p:cNvPr>
              <p:cNvSpPr txBox="1"/>
              <p:nvPr/>
            </p:nvSpPr>
            <p:spPr>
              <a:xfrm>
                <a:off x="2252280" y="5541636"/>
                <a:ext cx="2997742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endParaRPr lang="es-ES" sz="1600">
                  <a:solidFill>
                    <a:srgbClr val="BA9953"/>
                  </a:solidFill>
                  <a:cs typeface="Calibri"/>
                </a:endParaRPr>
              </a:p>
            </p:txBody>
          </p:sp>
        </p:grpSp>
      </p:grpSp>
      <p:grpSp>
        <p:nvGrpSpPr>
          <p:cNvPr id="48" name="Grupo 61">
            <a:extLst>
              <a:ext uri="{FF2B5EF4-FFF2-40B4-BE49-F238E27FC236}">
                <a16:creationId xmlns:a16="http://schemas.microsoft.com/office/drawing/2014/main" id="{1AFB29E1-4F7E-419D-93EB-B0357345746A}"/>
              </a:ext>
            </a:extLst>
          </p:cNvPr>
          <p:cNvGrpSpPr/>
          <p:nvPr/>
        </p:nvGrpSpPr>
        <p:grpSpPr>
          <a:xfrm>
            <a:off x="6593560" y="4448648"/>
            <a:ext cx="3848948" cy="1859408"/>
            <a:chOff x="7104424" y="2175446"/>
            <a:chExt cx="4809396" cy="3277797"/>
          </a:xfrm>
        </p:grpSpPr>
        <p:sp>
          <p:nvSpPr>
            <p:cNvPr id="50" name="Rectángulo: esquinas redondeadas 11">
              <a:extLst>
                <a:ext uri="{FF2B5EF4-FFF2-40B4-BE49-F238E27FC236}">
                  <a16:creationId xmlns:a16="http://schemas.microsoft.com/office/drawing/2014/main" id="{6F40F33C-1382-4A78-9268-40F7D56EDCA0}"/>
                </a:ext>
              </a:extLst>
            </p:cNvPr>
            <p:cNvSpPr/>
            <p:nvPr/>
          </p:nvSpPr>
          <p:spPr>
            <a:xfrm>
              <a:off x="7104424" y="2471982"/>
              <a:ext cx="4650797" cy="2981261"/>
            </a:xfrm>
            <a:prstGeom prst="roundRect">
              <a:avLst>
                <a:gd name="adj" fmla="val 5680"/>
              </a:avLst>
            </a:prstGeom>
            <a:noFill/>
            <a:ln w="19050">
              <a:solidFill>
                <a:srgbClr val="8497B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ángulo 6">
              <a:extLst>
                <a:ext uri="{FF2B5EF4-FFF2-40B4-BE49-F238E27FC236}">
                  <a16:creationId xmlns:a16="http://schemas.microsoft.com/office/drawing/2014/main" id="{C0A2FAF6-2700-4DC5-B5DC-72CF71FD357E}"/>
                </a:ext>
              </a:extLst>
            </p:cNvPr>
            <p:cNvSpPr/>
            <p:nvPr/>
          </p:nvSpPr>
          <p:spPr>
            <a:xfrm>
              <a:off x="7646670" y="2175446"/>
              <a:ext cx="3637993" cy="639474"/>
            </a:xfrm>
            <a:prstGeom prst="rect">
              <a:avLst/>
            </a:prstGeom>
            <a:solidFill>
              <a:srgbClr val="D1666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/>
                <a:t>Método Numérico</a:t>
              </a:r>
              <a:endParaRPr lang="es-ES" sz="2000"/>
            </a:p>
          </p:txBody>
        </p:sp>
        <p:sp>
          <p:nvSpPr>
            <p:cNvPr id="52" name="Flecha: a la derecha 65">
              <a:extLst>
                <a:ext uri="{FF2B5EF4-FFF2-40B4-BE49-F238E27FC236}">
                  <a16:creationId xmlns:a16="http://schemas.microsoft.com/office/drawing/2014/main" id="{AD364475-6295-42FD-8918-F8382AC97630}"/>
                </a:ext>
              </a:extLst>
            </p:cNvPr>
            <p:cNvSpPr/>
            <p:nvPr/>
          </p:nvSpPr>
          <p:spPr>
            <a:xfrm>
              <a:off x="7525926" y="3258578"/>
              <a:ext cx="220338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uadroTexto 66">
                  <a:extLst>
                    <a:ext uri="{FF2B5EF4-FFF2-40B4-BE49-F238E27FC236}">
                      <a16:creationId xmlns:a16="http://schemas.microsoft.com/office/drawing/2014/main" id="{D24C1651-A24B-474F-AD8A-B9FC33A9E601}"/>
                    </a:ext>
                  </a:extLst>
                </p:cNvPr>
                <p:cNvSpPr txBox="1"/>
                <p:nvPr/>
              </p:nvSpPr>
              <p:spPr>
                <a:xfrm>
                  <a:off x="7842507" y="3194487"/>
                  <a:ext cx="4071313" cy="6510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s-ES">
                      <a:solidFill>
                        <a:srgbClr val="D1666F"/>
                      </a:solidFill>
                      <a:cs typeface="Calibri"/>
                    </a:rPr>
                    <a:t>Definir error (RMSE y </a:t>
                  </a:r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rgbClr val="D1666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a14:m>
                  <a:r>
                    <a:rPr lang="es-ES">
                      <a:solidFill>
                        <a:srgbClr val="D1666F"/>
                      </a:solidFill>
                      <a:cs typeface="Calibri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3" name="CuadroTexto 66">
                  <a:extLst>
                    <a:ext uri="{FF2B5EF4-FFF2-40B4-BE49-F238E27FC236}">
                      <a16:creationId xmlns:a16="http://schemas.microsoft.com/office/drawing/2014/main" id="{D24C1651-A24B-474F-AD8A-B9FC33A9E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507" y="3194487"/>
                  <a:ext cx="4071313" cy="651065"/>
                </a:xfrm>
                <a:prstGeom prst="rect">
                  <a:avLst/>
                </a:prstGeom>
                <a:blipFill>
                  <a:blip r:embed="rId7"/>
                  <a:stretch>
                    <a:fillRect l="-168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Flecha: a la derecha 67">
              <a:extLst>
                <a:ext uri="{FF2B5EF4-FFF2-40B4-BE49-F238E27FC236}">
                  <a16:creationId xmlns:a16="http://schemas.microsoft.com/office/drawing/2014/main" id="{930354C4-9D53-4B2F-8E04-7428E88713E1}"/>
                </a:ext>
              </a:extLst>
            </p:cNvPr>
            <p:cNvSpPr/>
            <p:nvPr/>
          </p:nvSpPr>
          <p:spPr>
            <a:xfrm>
              <a:off x="7516954" y="3848356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CuadroTexto 68">
              <a:extLst>
                <a:ext uri="{FF2B5EF4-FFF2-40B4-BE49-F238E27FC236}">
                  <a16:creationId xmlns:a16="http://schemas.microsoft.com/office/drawing/2014/main" id="{F00BCA48-EC04-4AF5-9ECC-BED7D87B81E1}"/>
                </a:ext>
              </a:extLst>
            </p:cNvPr>
            <p:cNvSpPr txBox="1"/>
            <p:nvPr/>
          </p:nvSpPr>
          <p:spPr>
            <a:xfrm>
              <a:off x="7834674" y="3751747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Definir parámetros</a:t>
              </a:r>
              <a:endParaRPr lang="es-ES">
                <a:solidFill>
                  <a:srgbClr val="D1666F"/>
                </a:solidFill>
                <a:ea typeface="+mn-lt"/>
                <a:cs typeface="+mn-lt"/>
              </a:endParaRPr>
            </a:p>
          </p:txBody>
        </p:sp>
        <p:sp>
          <p:nvSpPr>
            <p:cNvPr id="56" name="Flecha: a la derecha 69">
              <a:extLst>
                <a:ext uri="{FF2B5EF4-FFF2-40B4-BE49-F238E27FC236}">
                  <a16:creationId xmlns:a16="http://schemas.microsoft.com/office/drawing/2014/main" id="{B0D48D32-5A36-47F6-8572-E416B273D0A7}"/>
                </a:ext>
              </a:extLst>
            </p:cNvPr>
            <p:cNvSpPr/>
            <p:nvPr/>
          </p:nvSpPr>
          <p:spPr>
            <a:xfrm>
              <a:off x="7516954" y="4477261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CuadroTexto 70">
              <a:extLst>
                <a:ext uri="{FF2B5EF4-FFF2-40B4-BE49-F238E27FC236}">
                  <a16:creationId xmlns:a16="http://schemas.microsoft.com/office/drawing/2014/main" id="{B9E57563-A4F0-49BC-AEEA-B98D261B570F}"/>
                </a:ext>
              </a:extLst>
            </p:cNvPr>
            <p:cNvSpPr txBox="1"/>
            <p:nvPr/>
          </p:nvSpPr>
          <p:spPr>
            <a:xfrm>
              <a:off x="7834674" y="4384032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i="1" err="1">
                  <a:solidFill>
                    <a:srgbClr val="D1666F"/>
                  </a:solidFill>
                  <a:cs typeface="Calibri"/>
                </a:rPr>
                <a:t>fminsearch</a:t>
              </a:r>
              <a:endParaRPr lang="es-ES" i="1">
                <a:solidFill>
                  <a:srgbClr val="D1666F"/>
                </a:solidFill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35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1D2R: Método analítico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pic>
        <p:nvPicPr>
          <p:cNvPr id="7" name="Imagen 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7832238-E0BF-4C39-B1A5-DD900F5DE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06" y="2716597"/>
            <a:ext cx="3619500" cy="1889760"/>
          </a:xfrm>
          <a:prstGeom prst="rect">
            <a:avLst/>
          </a:prstGeom>
        </p:spPr>
      </p:pic>
      <p:sp>
        <p:nvSpPr>
          <p:cNvPr id="10" name="Rectángulo 6">
            <a:extLst>
              <a:ext uri="{FF2B5EF4-FFF2-40B4-BE49-F238E27FC236}">
                <a16:creationId xmlns:a16="http://schemas.microsoft.com/office/drawing/2014/main" id="{32C7519B-2227-4693-9142-F3260C74DD7E}"/>
              </a:ext>
            </a:extLst>
          </p:cNvPr>
          <p:cNvSpPr/>
          <p:nvPr/>
        </p:nvSpPr>
        <p:spPr>
          <a:xfrm>
            <a:off x="2599209" y="1584638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Modelización</a:t>
            </a:r>
            <a:endParaRPr lang="es-ES" sz="2000"/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438C3E9D-D182-403E-BF14-16797232F748}"/>
              </a:ext>
            </a:extLst>
          </p:cNvPr>
          <p:cNvSpPr/>
          <p:nvPr/>
        </p:nvSpPr>
        <p:spPr>
          <a:xfrm>
            <a:off x="7626647" y="1588564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Expresión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471B0CB-23E9-46A1-8D01-8E4AC788A49C}"/>
                  </a:ext>
                </a:extLst>
              </p:cNvPr>
              <p:cNvSpPr txBox="1"/>
              <p:nvPr/>
            </p:nvSpPr>
            <p:spPr>
              <a:xfrm>
                <a:off x="6500759" y="3137221"/>
                <a:ext cx="5305296" cy="9170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−1)−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𝑠h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471B0CB-23E9-46A1-8D01-8E4AC788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59" y="3137221"/>
                <a:ext cx="5305296" cy="917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3E5DA6C-15E4-4939-A8B9-87F3F3FCA8A3}"/>
                  </a:ext>
                </a:extLst>
              </p:cNvPr>
              <p:cNvSpPr txBox="1"/>
              <p:nvPr/>
            </p:nvSpPr>
            <p:spPr>
              <a:xfrm>
                <a:off x="4414275" y="5408793"/>
                <a:ext cx="485661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>
                    <a:solidFill>
                      <a:schemeClr val="bg1"/>
                    </a:solidFill>
                  </a:rPr>
                  <a:t>Parámetros que se ajustan: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3E5DA6C-15E4-4939-A8B9-87F3F3FCA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275" y="5408793"/>
                <a:ext cx="4856615" cy="390748"/>
              </a:xfrm>
              <a:prstGeom prst="rect">
                <a:avLst/>
              </a:prstGeom>
              <a:blipFill>
                <a:blip r:embed="rId5"/>
                <a:stretch>
                  <a:fillRect l="-1004"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E7585B9-CFAA-4EB1-8318-EE95141555FF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03102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509" y="-7667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AFC3B662-1B46-4C11-A732-D5BC9748C33D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1D2R: Método numérico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C28C4B6-0E87-4106-905C-C21A89E163C3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6">
            <a:extLst>
              <a:ext uri="{FF2B5EF4-FFF2-40B4-BE49-F238E27FC236}">
                <a16:creationId xmlns:a16="http://schemas.microsoft.com/office/drawing/2014/main" id="{D76235DA-A487-417C-A977-A09BF1ED9F65}"/>
              </a:ext>
            </a:extLst>
          </p:cNvPr>
          <p:cNvSpPr/>
          <p:nvPr/>
        </p:nvSpPr>
        <p:spPr>
          <a:xfrm>
            <a:off x="2599209" y="1584638"/>
            <a:ext cx="3270828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Error cuadrático medio</a:t>
            </a:r>
            <a:endParaRPr lang="es-ES" sz="2000"/>
          </a:p>
        </p:txBody>
      </p:sp>
      <p:sp>
        <p:nvSpPr>
          <p:cNvPr id="31" name="Rectángulo 6">
            <a:extLst>
              <a:ext uri="{FF2B5EF4-FFF2-40B4-BE49-F238E27FC236}">
                <a16:creationId xmlns:a16="http://schemas.microsoft.com/office/drawing/2014/main" id="{8377C192-6776-484C-ABCA-48950E2D59FD}"/>
              </a:ext>
            </a:extLst>
          </p:cNvPr>
          <p:cNvSpPr/>
          <p:nvPr/>
        </p:nvSpPr>
        <p:spPr>
          <a:xfrm>
            <a:off x="7818034" y="1419026"/>
            <a:ext cx="2911477" cy="654144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Error cuadrático medio adimensional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3C87AF3-FB88-4996-9F5E-07BB2505C062}"/>
                  </a:ext>
                </a:extLst>
              </p:cNvPr>
              <p:cNvSpPr txBox="1"/>
              <p:nvPr/>
            </p:nvSpPr>
            <p:spPr>
              <a:xfrm>
                <a:off x="903093" y="2890366"/>
                <a:ext cx="678254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𝑒𝑥𝑝𝑒𝑟𝑖𝑚𝑒𝑛𝑡𝑎𝑙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3C87AF3-FB88-4996-9F5E-07BB2505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93" y="2890366"/>
                <a:ext cx="6782540" cy="116993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513E577-2B69-42BB-8537-94C48DDD014D}"/>
                  </a:ext>
                </a:extLst>
              </p:cNvPr>
              <p:cNvSpPr txBox="1"/>
              <p:nvPr/>
            </p:nvSpPr>
            <p:spPr>
              <a:xfrm>
                <a:off x="6082056" y="2805174"/>
                <a:ext cx="678254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s-E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𝑒𝑥𝑝𝑒𝑟𝑖𝑚𝑒𝑛𝑡𝑎𝑙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513E577-2B69-42BB-8537-94C48DDD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6" y="2805174"/>
                <a:ext cx="6782540" cy="116993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BCABFCF-CF40-4812-AB92-9DD29AB3DB57}"/>
                  </a:ext>
                </a:extLst>
              </p:cNvPr>
              <p:cNvSpPr txBox="1"/>
              <p:nvPr/>
            </p:nvSpPr>
            <p:spPr>
              <a:xfrm>
                <a:off x="3246907" y="4779861"/>
                <a:ext cx="72492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umin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fval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=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fminsearch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(@(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RMSD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[1, 1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−6, 1, 10, 1])</m:t>
                      </m:r>
                    </m:oMath>
                  </m:oMathPara>
                </a14:m>
                <a:endParaRPr lang="es-ES" i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ES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BCABFCF-CF40-4812-AB92-9DD29AB3D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07" y="4779861"/>
                <a:ext cx="7249249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B4B38C3-4845-45E3-B9B5-55C3AAC64475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64916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reptile&#10;&#10;Description automatically generated">
            <a:extLst>
              <a:ext uri="{FF2B5EF4-FFF2-40B4-BE49-F238E27FC236}">
                <a16:creationId xmlns:a16="http://schemas.microsoft.com/office/drawing/2014/main" id="{926105FF-472A-4BC7-AAB1-8D9241539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37" b="25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ECC1A-0CA0-4A8F-B05A-60605E840C63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err="1">
                <a:solidFill>
                  <a:srgbClr val="CDA655"/>
                </a:solidFill>
                <a:cs typeface="Calibri"/>
              </a:rPr>
              <a:t>Índice</a:t>
            </a:r>
            <a:endParaRPr lang="en-US" sz="3600">
              <a:solidFill>
                <a:srgbClr val="CDA655"/>
              </a:solidFill>
              <a:cs typeface="Calibri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728213" y="1517674"/>
            <a:ext cx="8256233" cy="490323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rgbClr val="CDA655"/>
                </a:solidFill>
              </a:rPr>
              <a:t>1.</a:t>
            </a:r>
            <a:r>
              <a:rPr lang="es-ES" sz="2600">
                <a:solidFill>
                  <a:schemeClr val="bg1"/>
                </a:solidFill>
              </a:rPr>
              <a:t> Introducción y motivación detrás de este trabajo</a:t>
            </a: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</a:rPr>
              <a:t> </a:t>
            </a:r>
            <a:endParaRPr lang="es-ES" sz="260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rgbClr val="CDA655"/>
                </a:solidFill>
              </a:rPr>
              <a:t>2. </a:t>
            </a:r>
            <a:r>
              <a:rPr lang="es-ES" sz="2600">
                <a:solidFill>
                  <a:schemeClr val="bg1"/>
                </a:solidFill>
                <a:ea typeface="+mn-lt"/>
                <a:cs typeface="+mn-lt"/>
              </a:rPr>
              <a:t>Baterías. Modelos estáticos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bg1"/>
                </a:solidFill>
                <a:ea typeface="+mn-lt"/>
                <a:cs typeface="+mn-lt"/>
              </a:rPr>
              <a:t>	2.1 Estimaciones iniciales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>
                <a:solidFill>
                  <a:srgbClr val="CDA655"/>
                </a:solidFill>
                <a:cs typeface="Calibri"/>
              </a:rPr>
              <a:t>2.1 </a:t>
            </a:r>
            <a:r>
              <a:rPr lang="es-ES" sz="2600">
                <a:solidFill>
                  <a:schemeClr val="bg1"/>
                </a:solidFill>
              </a:rPr>
              <a:t>Modelos de carga</a:t>
            </a:r>
            <a:endParaRPr lang="es-ES" sz="260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>
                <a:solidFill>
                  <a:srgbClr val="CDA655"/>
                </a:solidFill>
                <a:cs typeface="Calibri"/>
              </a:rPr>
              <a:t>2.2 </a:t>
            </a:r>
            <a:r>
              <a:rPr lang="es-ES" sz="2600">
                <a:solidFill>
                  <a:schemeClr val="bg1"/>
                </a:solidFill>
                <a:cs typeface="Calibri"/>
              </a:rPr>
              <a:t>Modelos de descarga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rgbClr val="CDA655"/>
                </a:solidFill>
              </a:rPr>
              <a:t>3. </a:t>
            </a:r>
            <a:r>
              <a:rPr lang="es-ES" sz="2600">
                <a:solidFill>
                  <a:schemeClr val="bg1"/>
                </a:solidFill>
                <a:ea typeface="+mn-lt"/>
                <a:cs typeface="+mn-lt"/>
              </a:rPr>
              <a:t>Baterías. Modelos dinámicos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bg1"/>
                </a:solidFill>
                <a:ea typeface="+mn-lt"/>
                <a:cs typeface="+mn-lt"/>
              </a:rPr>
              <a:t>	3.1 Estimaciones iniciales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>
                <a:solidFill>
                  <a:srgbClr val="CDA655"/>
                </a:solidFill>
                <a:cs typeface="Calibri"/>
              </a:rPr>
              <a:t>3.1</a:t>
            </a:r>
            <a:r>
              <a:rPr lang="es-ES" sz="2600">
                <a:solidFill>
                  <a:schemeClr val="bg1"/>
                </a:solidFill>
                <a:cs typeface="Calibri"/>
              </a:rPr>
              <a:t> Modelo 1RC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rPr>
              <a:t>	</a:t>
            </a:r>
            <a:r>
              <a:rPr lang="es-ES" sz="2600">
                <a:solidFill>
                  <a:srgbClr val="CDA655"/>
                </a:solidFill>
                <a:cs typeface="Calibri"/>
              </a:rPr>
              <a:t>3.2</a:t>
            </a:r>
            <a:r>
              <a:rPr lang="es-ES" sz="2600">
                <a:solidFill>
                  <a:schemeClr val="bg1"/>
                </a:solidFill>
                <a:cs typeface="Calibri"/>
              </a:rPr>
              <a:t> Modelo 2RC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2600">
                <a:solidFill>
                  <a:srgbClr val="CDA655"/>
                </a:solidFill>
              </a:rPr>
              <a:t>4. </a:t>
            </a:r>
            <a:r>
              <a:rPr lang="es-ES" sz="2600">
                <a:solidFill>
                  <a:schemeClr val="tx2">
                    <a:lumMod val="60000"/>
                    <a:lumOff val="40000"/>
                  </a:schemeClr>
                </a:solidFill>
              </a:rPr>
              <a:t>Comparación de resultados</a:t>
            </a:r>
            <a:endParaRPr lang="es-ES" sz="2600">
              <a:solidFill>
                <a:schemeClr val="tx2">
                  <a:lumMod val="60000"/>
                  <a:lumOff val="40000"/>
                </a:schemeClr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BD2018-9B5B-403D-8693-D324E2534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488" y="28001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FF3FDE03-6DA1-4D9C-BE3D-08C04E2CD89F}"/>
              </a:ext>
            </a:extLst>
          </p:cNvPr>
          <p:cNvSpPr/>
          <p:nvPr/>
        </p:nvSpPr>
        <p:spPr>
          <a:xfrm>
            <a:off x="2583533" y="1341776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Analítico</a:t>
            </a:r>
            <a:endParaRPr lang="es-ES" sz="2000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F7A8096-C235-4E28-89B7-531C0D6D109F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1D2R: Resultados</a:t>
            </a:r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822AAD74-FC35-4F33-8FF4-FF148F11C993}"/>
              </a:ext>
            </a:extLst>
          </p:cNvPr>
          <p:cNvSpPr/>
          <p:nvPr/>
        </p:nvSpPr>
        <p:spPr>
          <a:xfrm>
            <a:off x="7877944" y="1333035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Numérico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/>
              <p:nvPr/>
            </p:nvSpPr>
            <p:spPr>
              <a:xfrm>
                <a:off x="1622259" y="5379049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9,33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−03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1,98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</m:t>
                      </m:r>
                      <m:r>
                        <a:rPr lang="en-GB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0</m:t>
                      </m:r>
                      <m:r>
                        <a:rPr lang="es-ES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59" y="5379049"/>
                <a:ext cx="4722074" cy="120032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9F7EFEFA-89F0-4090-ACF0-5E74DF76597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91" y="2086336"/>
            <a:ext cx="5074420" cy="2756968"/>
          </a:xfrm>
          <a:prstGeom prst="rect">
            <a:avLst/>
          </a:prstGeom>
        </p:spPr>
      </p:pic>
      <p:pic>
        <p:nvPicPr>
          <p:cNvPr id="20" name="Imagen 1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FFCAE0-E871-4669-AD41-2A208C85683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28" y="2086336"/>
            <a:ext cx="4853356" cy="2771874"/>
          </a:xfrm>
          <a:prstGeom prst="rect">
            <a:avLst/>
          </a:prstGeom>
        </p:spPr>
      </p:pic>
      <p:sp>
        <p:nvSpPr>
          <p:cNvPr id="33" name="Rectángulo 6">
            <a:extLst>
              <a:ext uri="{FF2B5EF4-FFF2-40B4-BE49-F238E27FC236}">
                <a16:creationId xmlns:a16="http://schemas.microsoft.com/office/drawing/2014/main" id="{E3ED0F51-63E3-4001-8F44-A3491051D22D}"/>
              </a:ext>
            </a:extLst>
          </p:cNvPr>
          <p:cNvSpPr/>
          <p:nvPr/>
        </p:nvSpPr>
        <p:spPr>
          <a:xfrm>
            <a:off x="3072436" y="1918131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DHV 4S1P</a:t>
            </a:r>
            <a:endParaRPr lang="es-ES" sz="1600"/>
          </a:p>
        </p:txBody>
      </p:sp>
      <p:sp>
        <p:nvSpPr>
          <p:cNvPr id="37" name="Rectángulo 6">
            <a:extLst>
              <a:ext uri="{FF2B5EF4-FFF2-40B4-BE49-F238E27FC236}">
                <a16:creationId xmlns:a16="http://schemas.microsoft.com/office/drawing/2014/main" id="{BD0AD99D-D3BC-4E59-97B0-44E6FABF6704}"/>
              </a:ext>
            </a:extLst>
          </p:cNvPr>
          <p:cNvSpPr/>
          <p:nvPr/>
        </p:nvSpPr>
        <p:spPr>
          <a:xfrm>
            <a:off x="8374716" y="1892000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DHV 4S1P</a:t>
            </a:r>
            <a:endParaRPr lang="es-E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17">
                <a:extLst>
                  <a:ext uri="{FF2B5EF4-FFF2-40B4-BE49-F238E27FC236}">
                    <a16:creationId xmlns:a16="http://schemas.microsoft.com/office/drawing/2014/main" id="{2DE0F63D-1188-43B8-8DFB-C2B01BD10F46}"/>
                  </a:ext>
                </a:extLst>
              </p:cNvPr>
              <p:cNvSpPr txBox="1"/>
              <p:nvPr/>
            </p:nvSpPr>
            <p:spPr>
              <a:xfrm>
                <a:off x="7087406" y="5338444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8,20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3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,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74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TextBox 17">
                <a:extLst>
                  <a:ext uri="{FF2B5EF4-FFF2-40B4-BE49-F238E27FC236}">
                    <a16:creationId xmlns:a16="http://schemas.microsoft.com/office/drawing/2014/main" id="{2DE0F63D-1188-43B8-8DFB-C2B01BD1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406" y="5338444"/>
                <a:ext cx="4722074" cy="120032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A7B6297-A2E4-40C4-BD85-707A43ACA59F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32251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488" y="28001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FF3FDE03-6DA1-4D9C-BE3D-08C04E2CD89F}"/>
              </a:ext>
            </a:extLst>
          </p:cNvPr>
          <p:cNvSpPr/>
          <p:nvPr/>
        </p:nvSpPr>
        <p:spPr>
          <a:xfrm>
            <a:off x="2583533" y="1341776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Analítico</a:t>
            </a:r>
            <a:endParaRPr lang="es-ES" sz="2000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F7A8096-C235-4E28-89B7-531C0D6D109F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1D2R: Resultados</a:t>
            </a:r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822AAD74-FC35-4F33-8FF4-FF148F11C993}"/>
              </a:ext>
            </a:extLst>
          </p:cNvPr>
          <p:cNvSpPr/>
          <p:nvPr/>
        </p:nvSpPr>
        <p:spPr>
          <a:xfrm>
            <a:off x="7877944" y="1333035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Numérico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01252985-CA07-4D48-BD10-55BB5F9FB23E}"/>
                  </a:ext>
                </a:extLst>
              </p:cNvPr>
              <p:cNvSpPr txBox="1"/>
              <p:nvPr/>
            </p:nvSpPr>
            <p:spPr>
              <a:xfrm>
                <a:off x="1677099" y="5403001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4,11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8,53</m:t>
                      </m:r>
                      <m:r>
                        <m:rPr>
                          <m:nor/>
                        </m:rPr>
                        <a:rPr lang="es-E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01252985-CA07-4D48-BD10-55BB5F9F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9" y="5403001"/>
                <a:ext cx="4722074" cy="120032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/>
              <p:nvPr/>
            </p:nvSpPr>
            <p:spPr>
              <a:xfrm>
                <a:off x="6972645" y="5403000"/>
                <a:ext cx="472207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1,08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,25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algn="ctr"/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645" y="5403000"/>
                <a:ext cx="4722074" cy="14773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78383245-5E20-4081-AC99-8ED1EBC544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9" y="2073390"/>
            <a:ext cx="4843096" cy="2667286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74C43DE2-9D70-4101-9223-35DC1FD5390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19" y="2077912"/>
            <a:ext cx="4722074" cy="2693256"/>
          </a:xfrm>
          <a:prstGeom prst="rect">
            <a:avLst/>
          </a:prstGeom>
        </p:spPr>
      </p:pic>
      <p:sp>
        <p:nvSpPr>
          <p:cNvPr id="33" name="Rectángulo 6">
            <a:extLst>
              <a:ext uri="{FF2B5EF4-FFF2-40B4-BE49-F238E27FC236}">
                <a16:creationId xmlns:a16="http://schemas.microsoft.com/office/drawing/2014/main" id="{E3ED0F51-63E3-4001-8F44-A3491051D22D}"/>
              </a:ext>
            </a:extLst>
          </p:cNvPr>
          <p:cNvSpPr/>
          <p:nvPr/>
        </p:nvSpPr>
        <p:spPr>
          <a:xfrm>
            <a:off x="3072436" y="1918131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CESI CTJ30</a:t>
            </a:r>
            <a:endParaRPr lang="es-ES" sz="1600"/>
          </a:p>
        </p:txBody>
      </p:sp>
      <p:sp>
        <p:nvSpPr>
          <p:cNvPr id="37" name="Rectángulo 6">
            <a:extLst>
              <a:ext uri="{FF2B5EF4-FFF2-40B4-BE49-F238E27FC236}">
                <a16:creationId xmlns:a16="http://schemas.microsoft.com/office/drawing/2014/main" id="{BD0AD99D-D3BC-4E59-97B0-44E6FABF6704}"/>
              </a:ext>
            </a:extLst>
          </p:cNvPr>
          <p:cNvSpPr/>
          <p:nvPr/>
        </p:nvSpPr>
        <p:spPr>
          <a:xfrm>
            <a:off x="8374716" y="1892000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CESI CTJ30</a:t>
            </a:r>
            <a:endParaRPr lang="es-E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E45432-65CE-45F9-AD9A-2FC461C4907B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10090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2D2R: Método analítico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pic>
        <p:nvPicPr>
          <p:cNvPr id="7" name="Imagen 6" descr="Gráfico, Diagrama, Esquemático&#10;&#10;Descripción generada automáticamente">
            <a:extLst>
              <a:ext uri="{FF2B5EF4-FFF2-40B4-BE49-F238E27FC236}">
                <a16:creationId xmlns:a16="http://schemas.microsoft.com/office/drawing/2014/main" id="{BEB564BF-A7F5-4EA6-9A1A-D237EC63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47" y="2969430"/>
            <a:ext cx="3962400" cy="1813560"/>
          </a:xfrm>
          <a:prstGeom prst="rect">
            <a:avLst/>
          </a:prstGeom>
        </p:spPr>
      </p:pic>
      <p:sp>
        <p:nvSpPr>
          <p:cNvPr id="10" name="Rectángulo 6">
            <a:extLst>
              <a:ext uri="{FF2B5EF4-FFF2-40B4-BE49-F238E27FC236}">
                <a16:creationId xmlns:a16="http://schemas.microsoft.com/office/drawing/2014/main" id="{1B944F4F-1EA0-42DB-8645-736ED26A1D2B}"/>
              </a:ext>
            </a:extLst>
          </p:cNvPr>
          <p:cNvSpPr/>
          <p:nvPr/>
        </p:nvSpPr>
        <p:spPr>
          <a:xfrm>
            <a:off x="2599209" y="1584638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Modelización</a:t>
            </a:r>
            <a:endParaRPr lang="es-ES" sz="2000"/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C7855004-9185-42F9-BB13-D32CAAECB439}"/>
              </a:ext>
            </a:extLst>
          </p:cNvPr>
          <p:cNvSpPr/>
          <p:nvPr/>
        </p:nvSpPr>
        <p:spPr>
          <a:xfrm>
            <a:off x="7626647" y="1588564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Expresión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A2B9ABB-4420-4306-BE13-5AE0BCAF9D29}"/>
                  </a:ext>
                </a:extLst>
              </p:cNvPr>
              <p:cNvSpPr txBox="1"/>
              <p:nvPr/>
            </p:nvSpPr>
            <p:spPr>
              <a:xfrm>
                <a:off x="5606473" y="3011580"/>
                <a:ext cx="6714226" cy="173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𝑝𝑣</m:t>
                          </m:r>
                        </m:sub>
                      </m:sSub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sSup>
                        <m:sSup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2800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s-E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𝑠h</m:t>
                              </m:r>
                            </m:sub>
                          </m:sSub>
                        </m:den>
                      </m:f>
                      <m:r>
                        <a:rPr lang="es-E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A2B9ABB-4420-4306-BE13-5AE0BCAF9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73" y="3011580"/>
                <a:ext cx="6714226" cy="173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BE60FE0-DE96-4A5D-AB31-EC4521018D5D}"/>
                  </a:ext>
                </a:extLst>
              </p:cNvPr>
              <p:cNvSpPr txBox="1"/>
              <p:nvPr/>
            </p:nvSpPr>
            <p:spPr>
              <a:xfrm>
                <a:off x="3665676" y="5452501"/>
                <a:ext cx="616110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>
                    <a:solidFill>
                      <a:schemeClr val="bg1"/>
                    </a:solidFill>
                  </a:rPr>
                  <a:t>Parámetros que se ajustan: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𝑝𝑣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9BE60FE0-DE96-4A5D-AB31-EC4521018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676" y="5452501"/>
                <a:ext cx="6161102" cy="390748"/>
              </a:xfrm>
              <a:prstGeom prst="rect">
                <a:avLst/>
              </a:prstGeom>
              <a:blipFill>
                <a:blip r:embed="rId5"/>
                <a:stretch>
                  <a:fillRect l="-79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3E08E89-72D2-4BEC-95F8-E96C94840D8D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937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509" y="-7667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AFC3B662-1B46-4C11-A732-D5BC9748C33D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2D2R: Método numérico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C28C4B6-0E87-4106-905C-C21A89E163C3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6">
            <a:extLst>
              <a:ext uri="{FF2B5EF4-FFF2-40B4-BE49-F238E27FC236}">
                <a16:creationId xmlns:a16="http://schemas.microsoft.com/office/drawing/2014/main" id="{D76235DA-A487-417C-A977-A09BF1ED9F65}"/>
              </a:ext>
            </a:extLst>
          </p:cNvPr>
          <p:cNvSpPr/>
          <p:nvPr/>
        </p:nvSpPr>
        <p:spPr>
          <a:xfrm>
            <a:off x="2599209" y="1584638"/>
            <a:ext cx="3270828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Error cuadrático medio</a:t>
            </a:r>
            <a:endParaRPr lang="es-ES" sz="2000"/>
          </a:p>
        </p:txBody>
      </p:sp>
      <p:sp>
        <p:nvSpPr>
          <p:cNvPr id="31" name="Rectángulo 6">
            <a:extLst>
              <a:ext uri="{FF2B5EF4-FFF2-40B4-BE49-F238E27FC236}">
                <a16:creationId xmlns:a16="http://schemas.microsoft.com/office/drawing/2014/main" id="{8377C192-6776-484C-ABCA-48950E2D59FD}"/>
              </a:ext>
            </a:extLst>
          </p:cNvPr>
          <p:cNvSpPr/>
          <p:nvPr/>
        </p:nvSpPr>
        <p:spPr>
          <a:xfrm>
            <a:off x="7818034" y="1419026"/>
            <a:ext cx="2911477" cy="654144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Error cuadrático medio adimensional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3C87AF3-FB88-4996-9F5E-07BB2505C062}"/>
                  </a:ext>
                </a:extLst>
              </p:cNvPr>
              <p:cNvSpPr txBox="1"/>
              <p:nvPr/>
            </p:nvSpPr>
            <p:spPr>
              <a:xfrm>
                <a:off x="903093" y="2890366"/>
                <a:ext cx="678254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s-E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𝑒𝑥𝑝𝑒𝑟𝑖𝑚𝑒𝑛𝑡𝑎𝑙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C3C87AF3-FB88-4996-9F5E-07BB2505C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93" y="2890366"/>
                <a:ext cx="6782540" cy="116993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513E577-2B69-42BB-8537-94C48DDD014D}"/>
                  </a:ext>
                </a:extLst>
              </p:cNvPr>
              <p:cNvSpPr txBox="1"/>
              <p:nvPr/>
            </p:nvSpPr>
            <p:spPr>
              <a:xfrm>
                <a:off x="6082056" y="2805174"/>
                <a:ext cx="6782540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s-E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s-E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𝑠𝑐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𝑚𝑜𝑑𝑒𝑙𝑜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𝑒𝑥𝑝𝑒𝑟𝑖𝑚𝑒𝑛𝑡𝑎𝑙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513E577-2B69-42BB-8537-94C48DDD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6" y="2805174"/>
                <a:ext cx="6782540" cy="116993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BCABFCF-CF40-4812-AB92-9DD29AB3DB57}"/>
                  </a:ext>
                </a:extLst>
              </p:cNvPr>
              <p:cNvSpPr txBox="1"/>
              <p:nvPr/>
            </p:nvSpPr>
            <p:spPr>
              <a:xfrm>
                <a:off x="3246907" y="4779861"/>
                <a:ext cx="724924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umin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fval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=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fminsearch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(@(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RMSD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[1, 1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s-E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−6, 1, 10, 1])</m:t>
                      </m:r>
                    </m:oMath>
                  </m:oMathPara>
                </a14:m>
                <a:endParaRPr lang="es-ES" i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ES"/>
              </a:p>
            </p:txBody>
          </p:sp>
        </mc:Choice>
        <mc:Fallback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BCABFCF-CF40-4812-AB92-9DD29AB3D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07" y="4779861"/>
                <a:ext cx="7249249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B439B47-AC93-4993-9615-3C458B69DB51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0633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488" y="28001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FF3FDE03-6DA1-4D9C-BE3D-08C04E2CD89F}"/>
              </a:ext>
            </a:extLst>
          </p:cNvPr>
          <p:cNvSpPr/>
          <p:nvPr/>
        </p:nvSpPr>
        <p:spPr>
          <a:xfrm>
            <a:off x="2583533" y="1341776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Analítico</a:t>
            </a:r>
            <a:endParaRPr lang="es-ES" sz="2000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F7A8096-C235-4E28-89B7-531C0D6D109F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2D2R: Resultados</a:t>
            </a:r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822AAD74-FC35-4F33-8FF4-FF148F11C993}"/>
              </a:ext>
            </a:extLst>
          </p:cNvPr>
          <p:cNvSpPr/>
          <p:nvPr/>
        </p:nvSpPr>
        <p:spPr>
          <a:xfrm>
            <a:off x="7877944" y="1333035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Numérico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/>
              <p:nvPr/>
            </p:nvSpPr>
            <p:spPr>
              <a:xfrm>
                <a:off x="1622259" y="5379049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9,94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−03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2,11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</m:t>
                      </m:r>
                      <m:r>
                        <a:rPr lang="en-GB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0</m:t>
                      </m:r>
                      <m:r>
                        <a:rPr lang="es-ES" b="0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59" y="5379049"/>
                <a:ext cx="4722074" cy="120032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17">
                <a:extLst>
                  <a:ext uri="{FF2B5EF4-FFF2-40B4-BE49-F238E27FC236}">
                    <a16:creationId xmlns:a16="http://schemas.microsoft.com/office/drawing/2014/main" id="{2DE0F63D-1188-43B8-8DFB-C2B01BD10F46}"/>
                  </a:ext>
                </a:extLst>
              </p:cNvPr>
              <p:cNvSpPr txBox="1"/>
              <p:nvPr/>
            </p:nvSpPr>
            <p:spPr>
              <a:xfrm>
                <a:off x="7087406" y="5338444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8,02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3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,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70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TextBox 17">
                <a:extLst>
                  <a:ext uri="{FF2B5EF4-FFF2-40B4-BE49-F238E27FC236}">
                    <a16:creationId xmlns:a16="http://schemas.microsoft.com/office/drawing/2014/main" id="{2DE0F63D-1188-43B8-8DFB-C2B01BD10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406" y="5338444"/>
                <a:ext cx="4722074" cy="1200329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EA89087-F08C-4E9C-8688-9D9425242AF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79" y="2086336"/>
            <a:ext cx="4879344" cy="2756963"/>
          </a:xfrm>
          <a:prstGeom prst="rect">
            <a:avLst/>
          </a:prstGeom>
        </p:spPr>
      </p:pic>
      <p:sp>
        <p:nvSpPr>
          <p:cNvPr id="33" name="Rectángulo 6">
            <a:extLst>
              <a:ext uri="{FF2B5EF4-FFF2-40B4-BE49-F238E27FC236}">
                <a16:creationId xmlns:a16="http://schemas.microsoft.com/office/drawing/2014/main" id="{E3ED0F51-63E3-4001-8F44-A3491051D22D}"/>
              </a:ext>
            </a:extLst>
          </p:cNvPr>
          <p:cNvSpPr/>
          <p:nvPr/>
        </p:nvSpPr>
        <p:spPr>
          <a:xfrm>
            <a:off x="3072436" y="1918131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DHV 4S1P</a:t>
            </a:r>
            <a:endParaRPr lang="es-ES" sz="1600"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CBB4F172-6032-4037-B722-881D9E33A91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13" y="2036919"/>
            <a:ext cx="4953071" cy="2806380"/>
          </a:xfrm>
          <a:prstGeom prst="rect">
            <a:avLst/>
          </a:prstGeom>
        </p:spPr>
      </p:pic>
      <p:sp>
        <p:nvSpPr>
          <p:cNvPr id="37" name="Rectángulo 6">
            <a:extLst>
              <a:ext uri="{FF2B5EF4-FFF2-40B4-BE49-F238E27FC236}">
                <a16:creationId xmlns:a16="http://schemas.microsoft.com/office/drawing/2014/main" id="{BD0AD99D-D3BC-4E59-97B0-44E6FABF6704}"/>
              </a:ext>
            </a:extLst>
          </p:cNvPr>
          <p:cNvSpPr/>
          <p:nvPr/>
        </p:nvSpPr>
        <p:spPr>
          <a:xfrm>
            <a:off x="8374716" y="1892000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DHV 4S1P</a:t>
            </a:r>
            <a:endParaRPr lang="es-E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152DB-3BD1-49E3-B2C3-BE3761C03FB7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40554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Dispositivos fotovoltaicos. Modelo del circuito equivalente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ectangle 37">
            <a:extLst>
              <a:ext uri="{FF2B5EF4-FFF2-40B4-BE49-F238E27FC236}">
                <a16:creationId xmlns:a16="http://schemas.microsoft.com/office/drawing/2014/main" id="{1CB4A84F-E469-44A3-9C52-45511FC1B897}"/>
              </a:ext>
            </a:extLst>
          </p:cNvPr>
          <p:cNvSpPr/>
          <p:nvPr/>
        </p:nvSpPr>
        <p:spPr>
          <a:xfrm>
            <a:off x="1462488" y="28001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FF3FDE03-6DA1-4D9C-BE3D-08C04E2CD89F}"/>
              </a:ext>
            </a:extLst>
          </p:cNvPr>
          <p:cNvSpPr/>
          <p:nvPr/>
        </p:nvSpPr>
        <p:spPr>
          <a:xfrm>
            <a:off x="2583533" y="1341776"/>
            <a:ext cx="2911477" cy="362757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Analítico</a:t>
            </a:r>
            <a:endParaRPr lang="es-ES" sz="2000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F7A8096-C235-4E28-89B7-531C0D6D109F}"/>
              </a:ext>
            </a:extLst>
          </p:cNvPr>
          <p:cNvSpPr txBox="1"/>
          <p:nvPr/>
        </p:nvSpPr>
        <p:spPr>
          <a:xfrm>
            <a:off x="1758493" y="481847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 de 2D2R: Resultados</a:t>
            </a:r>
          </a:p>
        </p:txBody>
      </p:sp>
      <p:sp>
        <p:nvSpPr>
          <p:cNvPr id="28" name="Rectángulo 6">
            <a:extLst>
              <a:ext uri="{FF2B5EF4-FFF2-40B4-BE49-F238E27FC236}">
                <a16:creationId xmlns:a16="http://schemas.microsoft.com/office/drawing/2014/main" id="{822AAD74-FC35-4F33-8FF4-FF148F11C993}"/>
              </a:ext>
            </a:extLst>
          </p:cNvPr>
          <p:cNvSpPr/>
          <p:nvPr/>
        </p:nvSpPr>
        <p:spPr>
          <a:xfrm>
            <a:off x="7877944" y="1333035"/>
            <a:ext cx="2911477" cy="362757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/>
              <a:t>Método Numérico</a:t>
            </a:r>
            <a:endParaRPr lang="es-E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01252985-CA07-4D48-BD10-55BB5F9FB23E}"/>
                  </a:ext>
                </a:extLst>
              </p:cNvPr>
              <p:cNvSpPr txBox="1"/>
              <p:nvPr/>
            </p:nvSpPr>
            <p:spPr>
              <a:xfrm>
                <a:off x="1677099" y="5403001"/>
                <a:ext cx="472207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6,57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1,36</m:t>
                      </m:r>
                      <m:r>
                        <m:rPr>
                          <m:nor/>
                        </m:rPr>
                        <a:rPr lang="es-ES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b="0" i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1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01252985-CA07-4D48-BD10-55BB5F9FB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9" y="5403001"/>
                <a:ext cx="4722074" cy="120032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/>
              <p:nvPr/>
            </p:nvSpPr>
            <p:spPr>
              <a:xfrm>
                <a:off x="6972645" y="5403000"/>
                <a:ext cx="472207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RMSE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s-ES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1,08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,25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E</m:t>
                      </m:r>
                      <m:r>
                        <m:rPr>
                          <m:nor/>
                        </m:rPr>
                        <a:rPr lang="es-E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−0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pPr algn="ctr"/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endParaRPr lang="en-GB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TextBox 18">
                <a:extLst>
                  <a:ext uri="{FF2B5EF4-FFF2-40B4-BE49-F238E27FC236}">
                    <a16:creationId xmlns:a16="http://schemas.microsoft.com/office/drawing/2014/main" id="{2CB6791C-9F44-4E2C-A8D7-6D74C3343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645" y="5403000"/>
                <a:ext cx="4722074" cy="147732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5DD2F2E0-3A94-48C7-92D1-661508525F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93" y="2066113"/>
            <a:ext cx="4776525" cy="2693257"/>
          </a:xfrm>
          <a:prstGeom prst="rect">
            <a:avLst/>
          </a:prstGeom>
        </p:spPr>
      </p:pic>
      <p:sp>
        <p:nvSpPr>
          <p:cNvPr id="33" name="Rectángulo 6">
            <a:extLst>
              <a:ext uri="{FF2B5EF4-FFF2-40B4-BE49-F238E27FC236}">
                <a16:creationId xmlns:a16="http://schemas.microsoft.com/office/drawing/2014/main" id="{E3ED0F51-63E3-4001-8F44-A3491051D22D}"/>
              </a:ext>
            </a:extLst>
          </p:cNvPr>
          <p:cNvSpPr/>
          <p:nvPr/>
        </p:nvSpPr>
        <p:spPr>
          <a:xfrm>
            <a:off x="3072436" y="1918131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CESI CTJ30</a:t>
            </a:r>
            <a:endParaRPr lang="es-ES" sz="1600"/>
          </a:p>
        </p:txBody>
      </p:sp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8468078B-2627-414D-92EF-3E9AB80642A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45" y="2075440"/>
            <a:ext cx="4650142" cy="2701842"/>
          </a:xfrm>
          <a:prstGeom prst="rect">
            <a:avLst/>
          </a:prstGeom>
        </p:spPr>
      </p:pic>
      <p:sp>
        <p:nvSpPr>
          <p:cNvPr id="37" name="Rectángulo 6">
            <a:extLst>
              <a:ext uri="{FF2B5EF4-FFF2-40B4-BE49-F238E27FC236}">
                <a16:creationId xmlns:a16="http://schemas.microsoft.com/office/drawing/2014/main" id="{BD0AD99D-D3BC-4E59-97B0-44E6FABF6704}"/>
              </a:ext>
            </a:extLst>
          </p:cNvPr>
          <p:cNvSpPr/>
          <p:nvPr/>
        </p:nvSpPr>
        <p:spPr>
          <a:xfrm>
            <a:off x="8374716" y="1892000"/>
            <a:ext cx="1917931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CESI CTJ30</a:t>
            </a:r>
            <a:endParaRPr lang="es-ES" sz="16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D50F3-2E6C-4421-A69C-E824A7D9E6BE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1985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explícitos. Errores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395710" y="6133381"/>
            <a:ext cx="5001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19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pic>
        <p:nvPicPr>
          <p:cNvPr id="11" name="Imagen 10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0700FAB-DE44-4500-B2F3-344610939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21" y="1208585"/>
            <a:ext cx="4506791" cy="2620478"/>
          </a:xfrm>
          <a:prstGeom prst="rect">
            <a:avLst/>
          </a:prstGeom>
        </p:spPr>
      </p:pic>
      <p:sp>
        <p:nvSpPr>
          <p:cNvPr id="17" name="Rectángulo 6">
            <a:extLst>
              <a:ext uri="{FF2B5EF4-FFF2-40B4-BE49-F238E27FC236}">
                <a16:creationId xmlns:a16="http://schemas.microsoft.com/office/drawing/2014/main" id="{35390A88-11C9-4E7C-BF8D-3716941577F5}"/>
              </a:ext>
            </a:extLst>
          </p:cNvPr>
          <p:cNvSpPr/>
          <p:nvPr/>
        </p:nvSpPr>
        <p:spPr>
          <a:xfrm>
            <a:off x="3124332" y="1155117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DHV 4S1P</a:t>
            </a:r>
            <a:endParaRPr lang="es-ES" sz="1600"/>
          </a:p>
        </p:txBody>
      </p:sp>
      <p:pic>
        <p:nvPicPr>
          <p:cNvPr id="25" name="Imagen 2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9DD7B72-3848-4C8A-8473-426688ACD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850" y="1226042"/>
            <a:ext cx="4556753" cy="2585563"/>
          </a:xfrm>
          <a:prstGeom prst="rect">
            <a:avLst/>
          </a:prstGeom>
        </p:spPr>
      </p:pic>
      <p:sp>
        <p:nvSpPr>
          <p:cNvPr id="18" name="Rectángulo 6">
            <a:extLst>
              <a:ext uri="{FF2B5EF4-FFF2-40B4-BE49-F238E27FC236}">
                <a16:creationId xmlns:a16="http://schemas.microsoft.com/office/drawing/2014/main" id="{FFC548FC-BEBB-4876-9816-172DC86C8A2D}"/>
              </a:ext>
            </a:extLst>
          </p:cNvPr>
          <p:cNvSpPr/>
          <p:nvPr/>
        </p:nvSpPr>
        <p:spPr>
          <a:xfrm>
            <a:off x="7734143" y="1155117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Azur </a:t>
            </a:r>
            <a:r>
              <a:rPr lang="es-ES" err="1"/>
              <a:t>Space</a:t>
            </a:r>
            <a:r>
              <a:rPr lang="es-ES"/>
              <a:t> 3G3OC</a:t>
            </a:r>
            <a:endParaRPr lang="es-ES" sz="1600"/>
          </a:p>
        </p:txBody>
      </p:sp>
      <p:pic>
        <p:nvPicPr>
          <p:cNvPr id="29" name="Imagen 2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E65E11F-4C8E-4EC3-A804-11F223110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30" y="3952903"/>
            <a:ext cx="4506791" cy="2609160"/>
          </a:xfrm>
          <a:prstGeom prst="rect">
            <a:avLst/>
          </a:prstGeom>
        </p:spPr>
      </p:pic>
      <p:sp>
        <p:nvSpPr>
          <p:cNvPr id="20" name="Rectángulo 6">
            <a:extLst>
              <a:ext uri="{FF2B5EF4-FFF2-40B4-BE49-F238E27FC236}">
                <a16:creationId xmlns:a16="http://schemas.microsoft.com/office/drawing/2014/main" id="{A82439D2-0F06-4F81-BA41-37BA32759D15}"/>
              </a:ext>
            </a:extLst>
          </p:cNvPr>
          <p:cNvSpPr/>
          <p:nvPr/>
        </p:nvSpPr>
        <p:spPr>
          <a:xfrm>
            <a:off x="7734143" y="3883843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Plastic</a:t>
            </a:r>
            <a:r>
              <a:rPr lang="es-ES"/>
              <a:t> Solar Cell</a:t>
            </a:r>
            <a:endParaRPr lang="es-ES" sz="1600"/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9184396-7A41-4AB8-94D9-9683ED196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54" y="3936436"/>
            <a:ext cx="4472958" cy="2609160"/>
          </a:xfrm>
          <a:prstGeom prst="rect">
            <a:avLst/>
          </a:prstGeom>
        </p:spPr>
      </p:pic>
      <p:sp>
        <p:nvSpPr>
          <p:cNvPr id="19" name="Rectángulo 6">
            <a:extLst>
              <a:ext uri="{FF2B5EF4-FFF2-40B4-BE49-F238E27FC236}">
                <a16:creationId xmlns:a16="http://schemas.microsoft.com/office/drawing/2014/main" id="{314F695A-8647-43AF-AB82-354CFB829F05}"/>
              </a:ext>
            </a:extLst>
          </p:cNvPr>
          <p:cNvSpPr/>
          <p:nvPr/>
        </p:nvSpPr>
        <p:spPr>
          <a:xfrm>
            <a:off x="3124332" y="3883843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Mitsubishi MLU255HC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263195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2889279" y="2286142"/>
            <a:ext cx="75701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Comparativa entre modelos explícitos e implícitos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CE1994-E030-4490-8F72-E3DA34F6F54D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14448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5F19BE6-BD38-4296-ABCC-A81D5CDFBAC1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Comparativa de errores (I)</a:t>
            </a:r>
          </a:p>
        </p:txBody>
      </p:sp>
      <p:cxnSp>
        <p:nvCxnSpPr>
          <p:cNvPr id="31" name="Conector recto 5">
            <a:extLst>
              <a:ext uri="{FF2B5EF4-FFF2-40B4-BE49-F238E27FC236}">
                <a16:creationId xmlns:a16="http://schemas.microsoft.com/office/drawing/2014/main" id="{A7898382-501C-453D-81E4-CC135B45EF4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A118178-780F-4EDA-8332-3846EF7BD0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73" y="1931930"/>
            <a:ext cx="5263193" cy="4217380"/>
          </a:xfrm>
          <a:prstGeom prst="rect">
            <a:avLst/>
          </a:prstGeom>
        </p:spPr>
      </p:pic>
      <p:sp>
        <p:nvSpPr>
          <p:cNvPr id="34" name="Rectángulo 6">
            <a:extLst>
              <a:ext uri="{FF2B5EF4-FFF2-40B4-BE49-F238E27FC236}">
                <a16:creationId xmlns:a16="http://schemas.microsoft.com/office/drawing/2014/main" id="{CC9B534A-EAA4-45CF-89CA-A5D739C853BF}"/>
              </a:ext>
            </a:extLst>
          </p:cNvPr>
          <p:cNvSpPr/>
          <p:nvPr/>
        </p:nvSpPr>
        <p:spPr>
          <a:xfrm>
            <a:off x="8383343" y="1441235"/>
            <a:ext cx="2346168" cy="289839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Circuito equivalente</a:t>
            </a:r>
            <a:endParaRPr lang="es-ES" sz="1600"/>
          </a:p>
        </p:txBody>
      </p:sp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22D18E-A7F7-478C-AEB6-1DE2F474FD90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r="6706"/>
          <a:stretch/>
        </p:blipFill>
        <p:spPr>
          <a:xfrm>
            <a:off x="1568535" y="1931925"/>
            <a:ext cx="5215904" cy="4217380"/>
          </a:xfrm>
          <a:prstGeom prst="rect">
            <a:avLst/>
          </a:prstGeom>
        </p:spPr>
      </p:pic>
      <p:sp>
        <p:nvSpPr>
          <p:cNvPr id="26" name="Rectángulo 6">
            <a:extLst>
              <a:ext uri="{FF2B5EF4-FFF2-40B4-BE49-F238E27FC236}">
                <a16:creationId xmlns:a16="http://schemas.microsoft.com/office/drawing/2014/main" id="{2FD3057C-7662-4095-896F-D952B975D043}"/>
              </a:ext>
            </a:extLst>
          </p:cNvPr>
          <p:cNvSpPr/>
          <p:nvPr/>
        </p:nvSpPr>
        <p:spPr>
          <a:xfrm>
            <a:off x="2955674" y="1449727"/>
            <a:ext cx="2346168" cy="289839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Modelos </a:t>
            </a:r>
            <a:r>
              <a:rPr lang="es-ES" err="1"/>
              <a:t>explicitos</a:t>
            </a:r>
            <a:endParaRPr lang="es-ES" sz="1600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4E9CED5F-03AA-4781-8EDE-1D0902C0131B}"/>
              </a:ext>
            </a:extLst>
          </p:cNvPr>
          <p:cNvSpPr/>
          <p:nvPr/>
        </p:nvSpPr>
        <p:spPr>
          <a:xfrm>
            <a:off x="5669498" y="1752669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Azur </a:t>
            </a:r>
            <a:r>
              <a:rPr lang="es-ES" err="1"/>
              <a:t>Space</a:t>
            </a:r>
            <a:r>
              <a:rPr lang="es-ES"/>
              <a:t> 3G3OC</a:t>
            </a:r>
            <a:endParaRPr lang="es-ES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166B3-1A6D-44F5-88D3-6F99E7BF043E}"/>
              </a:ext>
            </a:extLst>
          </p:cNvPr>
          <p:cNvSpPr txBox="1"/>
          <p:nvPr/>
        </p:nvSpPr>
        <p:spPr>
          <a:xfrm>
            <a:off x="11347063" y="613338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632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pic>
        <p:nvPicPr>
          <p:cNvPr id="28" name="Imagen 2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79ED67BA-0EDC-47B2-B312-522F2DA9399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07" y="2220512"/>
            <a:ext cx="5268509" cy="4088923"/>
          </a:xfrm>
          <a:prstGeom prst="rect">
            <a:avLst/>
          </a:prstGeom>
        </p:spPr>
      </p:pic>
      <p:pic>
        <p:nvPicPr>
          <p:cNvPr id="33" name="Picture 32" descr="Chart, line chart&#10;&#10;Description automatically generated">
            <a:extLst>
              <a:ext uri="{FF2B5EF4-FFF2-40B4-BE49-F238E27FC236}">
                <a16:creationId xmlns:a16="http://schemas.microsoft.com/office/drawing/2014/main" id="{B54E3091-A7AB-439B-B83B-CE5B44817ECA}"/>
              </a:ext>
            </a:extLst>
          </p:cNvPr>
          <p:cNvPicPr>
            <a:picLocks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00" b="1084"/>
          <a:stretch/>
        </p:blipFill>
        <p:spPr>
          <a:xfrm>
            <a:off x="1584847" y="2220525"/>
            <a:ext cx="5139495" cy="40889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F522E1E-B996-4272-A47A-E08EFFC76695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Comparativa de errores (II)</a:t>
            </a:r>
          </a:p>
        </p:txBody>
      </p:sp>
      <p:cxnSp>
        <p:nvCxnSpPr>
          <p:cNvPr id="36" name="Conector recto 5">
            <a:extLst>
              <a:ext uri="{FF2B5EF4-FFF2-40B4-BE49-F238E27FC236}">
                <a16:creationId xmlns:a16="http://schemas.microsoft.com/office/drawing/2014/main" id="{4F3146F8-3E97-4E5B-98F5-BA377BE8AFF0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6">
            <a:extLst>
              <a:ext uri="{FF2B5EF4-FFF2-40B4-BE49-F238E27FC236}">
                <a16:creationId xmlns:a16="http://schemas.microsoft.com/office/drawing/2014/main" id="{D0DB6880-33EE-4F41-B097-8FC91787317F}"/>
              </a:ext>
            </a:extLst>
          </p:cNvPr>
          <p:cNvSpPr/>
          <p:nvPr/>
        </p:nvSpPr>
        <p:spPr>
          <a:xfrm>
            <a:off x="8383343" y="1441235"/>
            <a:ext cx="2346168" cy="289839"/>
          </a:xfrm>
          <a:prstGeom prst="rect">
            <a:avLst/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Circuito equivalente</a:t>
            </a:r>
            <a:endParaRPr lang="es-ES" sz="1600"/>
          </a:p>
        </p:txBody>
      </p:sp>
      <p:sp>
        <p:nvSpPr>
          <p:cNvPr id="38" name="Rectángulo 6">
            <a:extLst>
              <a:ext uri="{FF2B5EF4-FFF2-40B4-BE49-F238E27FC236}">
                <a16:creationId xmlns:a16="http://schemas.microsoft.com/office/drawing/2014/main" id="{D7563E85-1AD8-4AE9-A337-BEAB870DD6E2}"/>
              </a:ext>
            </a:extLst>
          </p:cNvPr>
          <p:cNvSpPr/>
          <p:nvPr/>
        </p:nvSpPr>
        <p:spPr>
          <a:xfrm>
            <a:off x="2955674" y="1449727"/>
            <a:ext cx="2346168" cy="289839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Modelos </a:t>
            </a:r>
            <a:r>
              <a:rPr lang="es-ES" err="1"/>
              <a:t>explicitos</a:t>
            </a:r>
            <a:endParaRPr lang="es-ES" sz="1600"/>
          </a:p>
        </p:txBody>
      </p:sp>
      <p:sp>
        <p:nvSpPr>
          <p:cNvPr id="25" name="Rectángulo 6">
            <a:extLst>
              <a:ext uri="{FF2B5EF4-FFF2-40B4-BE49-F238E27FC236}">
                <a16:creationId xmlns:a16="http://schemas.microsoft.com/office/drawing/2014/main" id="{38F61753-176D-4177-8F15-97E224D9AE5B}"/>
              </a:ext>
            </a:extLst>
          </p:cNvPr>
          <p:cNvSpPr/>
          <p:nvPr/>
        </p:nvSpPr>
        <p:spPr>
          <a:xfrm>
            <a:off x="5641661" y="2019836"/>
            <a:ext cx="2346168" cy="2898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err="1"/>
              <a:t>Plastic</a:t>
            </a:r>
            <a:r>
              <a:rPr lang="es-ES"/>
              <a:t> Solar Cell</a:t>
            </a:r>
            <a:endParaRPr lang="es-E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18AF89-B755-4135-A8D3-251DA2255015}"/>
              </a:ext>
            </a:extLst>
          </p:cNvPr>
          <p:cNvSpPr txBox="1"/>
          <p:nvPr/>
        </p:nvSpPr>
        <p:spPr>
          <a:xfrm>
            <a:off x="11347063" y="619053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7879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9594CF2-AA1A-46F4-A70E-686ED632C59C}"/>
              </a:ext>
            </a:extLst>
          </p:cNvPr>
          <p:cNvSpPr/>
          <p:nvPr/>
        </p:nvSpPr>
        <p:spPr>
          <a:xfrm>
            <a:off x="1462489" y="0"/>
            <a:ext cx="10729491" cy="6858000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Introducción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48FCB-23C1-4457-BCF8-7505EF94131E}"/>
              </a:ext>
            </a:extLst>
          </p:cNvPr>
          <p:cNvGrpSpPr/>
          <p:nvPr/>
        </p:nvGrpSpPr>
        <p:grpSpPr>
          <a:xfrm>
            <a:off x="1941331" y="1126614"/>
            <a:ext cx="9364844" cy="3170099"/>
            <a:chOff x="1941331" y="1126614"/>
            <a:chExt cx="9364844" cy="317009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60C7C55-3249-406D-9513-1C936589491E}"/>
                </a:ext>
              </a:extLst>
            </p:cNvPr>
            <p:cNvSpPr txBox="1"/>
            <p:nvPr/>
          </p:nvSpPr>
          <p:spPr>
            <a:xfrm>
              <a:off x="2232163" y="1126614"/>
              <a:ext cx="9074012" cy="31700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000">
                  <a:solidFill>
                    <a:srgbClr val="CDA655"/>
                  </a:solidFill>
                  <a:cs typeface="Calibri"/>
                </a:rPr>
                <a:t>Modelización de la batería mediante circuitos equivalentes para ser capaces de simular su funcionamiento. </a:t>
              </a:r>
            </a:p>
            <a:p>
              <a:endParaRPr lang="es-ES" sz="2000">
                <a:solidFill>
                  <a:srgbClr val="CDA655"/>
                </a:solidFill>
                <a:cs typeface="Calibri"/>
              </a:endParaRPr>
            </a:p>
            <a:p>
              <a:r>
                <a:rPr lang="es-ES" sz="2000">
                  <a:solidFill>
                    <a:srgbClr val="CDA655"/>
                  </a:solidFill>
                  <a:cs typeface="Calibri"/>
                </a:rPr>
                <a:t>Modelos físico-matemáticos propuestos en Porras </a:t>
              </a:r>
              <a:r>
                <a:rPr lang="es-ES" sz="2000" i="1">
                  <a:solidFill>
                    <a:srgbClr val="CDA655"/>
                  </a:solidFill>
                  <a:cs typeface="Calibri"/>
                </a:rPr>
                <a:t>et al. (2018 y 2021). </a:t>
              </a:r>
            </a:p>
            <a:p>
              <a:endParaRPr lang="es-ES" sz="2000" i="1">
                <a:solidFill>
                  <a:srgbClr val="CDA655"/>
                </a:solidFill>
                <a:cs typeface="Calibri"/>
              </a:endParaRPr>
            </a:p>
            <a:p>
              <a:r>
                <a:rPr lang="es-ES" sz="2000">
                  <a:solidFill>
                    <a:srgbClr val="CDA655"/>
                  </a:solidFill>
                  <a:cs typeface="Calibri"/>
                </a:rPr>
                <a:t>Modelos estáticos y dinámicos.</a:t>
              </a:r>
            </a:p>
            <a:p>
              <a:endParaRPr lang="es-ES" sz="2000" i="1">
                <a:solidFill>
                  <a:srgbClr val="CDA655"/>
                </a:solidFill>
                <a:cs typeface="Calibri"/>
              </a:endParaRPr>
            </a:p>
            <a:p>
              <a:r>
                <a:rPr lang="es-ES" sz="2000">
                  <a:solidFill>
                    <a:srgbClr val="CDA655"/>
                  </a:solidFill>
                  <a:cs typeface="Calibri"/>
                </a:rPr>
                <a:t>Cargas y descargas a distintas corrientes para el estudio estático. </a:t>
              </a:r>
            </a:p>
            <a:p>
              <a:endParaRPr lang="es-ES" sz="2000">
                <a:solidFill>
                  <a:srgbClr val="CDA655"/>
                </a:solidFill>
                <a:cs typeface="Calibri"/>
              </a:endParaRPr>
            </a:p>
            <a:p>
              <a:r>
                <a:rPr lang="es-ES" sz="2000">
                  <a:solidFill>
                    <a:srgbClr val="CDA655"/>
                  </a:solidFill>
                  <a:cs typeface="Calibri"/>
                </a:rPr>
                <a:t>Simulación de ciclos de carga y descarga sucesivos para el estudio dinámico.</a:t>
              </a:r>
            </a:p>
          </p:txBody>
        </p:sp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89A49B09-70B7-4D5C-8E63-A0EF25FB713D}"/>
                </a:ext>
              </a:extLst>
            </p:cNvPr>
            <p:cNvSpPr/>
            <p:nvPr/>
          </p:nvSpPr>
          <p:spPr>
            <a:xfrm>
              <a:off x="1941331" y="1261923"/>
              <a:ext cx="220338" cy="165254"/>
            </a:xfrm>
            <a:prstGeom prst="rightArrow">
              <a:avLst/>
            </a:prstGeom>
            <a:solidFill>
              <a:srgbClr val="CDA655"/>
            </a:solidFill>
            <a:ln>
              <a:solidFill>
                <a:srgbClr val="CDA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: a la derecha 25">
              <a:extLst>
                <a:ext uri="{FF2B5EF4-FFF2-40B4-BE49-F238E27FC236}">
                  <a16:creationId xmlns:a16="http://schemas.microsoft.com/office/drawing/2014/main" id="{E44DE1A7-14CB-414A-8237-D0D2FDDC3E4C}"/>
                </a:ext>
              </a:extLst>
            </p:cNvPr>
            <p:cNvSpPr/>
            <p:nvPr/>
          </p:nvSpPr>
          <p:spPr>
            <a:xfrm>
              <a:off x="1951147" y="2159878"/>
              <a:ext cx="220338" cy="165254"/>
            </a:xfrm>
            <a:prstGeom prst="rightArrow">
              <a:avLst/>
            </a:prstGeom>
            <a:solidFill>
              <a:srgbClr val="CDA655"/>
            </a:solidFill>
            <a:ln>
              <a:solidFill>
                <a:srgbClr val="CDA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Flecha: a la derecha 26">
              <a:extLst>
                <a:ext uri="{FF2B5EF4-FFF2-40B4-BE49-F238E27FC236}">
                  <a16:creationId xmlns:a16="http://schemas.microsoft.com/office/drawing/2014/main" id="{D237565A-DEBE-42BC-BAD9-FC73B95CFAA5}"/>
                </a:ext>
              </a:extLst>
            </p:cNvPr>
            <p:cNvSpPr/>
            <p:nvPr/>
          </p:nvSpPr>
          <p:spPr>
            <a:xfrm>
              <a:off x="1941331" y="2773062"/>
              <a:ext cx="220338" cy="165254"/>
            </a:xfrm>
            <a:prstGeom prst="rightArrow">
              <a:avLst/>
            </a:prstGeom>
            <a:solidFill>
              <a:srgbClr val="CDA655"/>
            </a:solidFill>
            <a:ln>
              <a:solidFill>
                <a:srgbClr val="CDA6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BDAC2D9-FBB6-4ABB-AE17-E7A2C3B586A4}"/>
              </a:ext>
            </a:extLst>
          </p:cNvPr>
          <p:cNvSpPr/>
          <p:nvPr/>
        </p:nvSpPr>
        <p:spPr>
          <a:xfrm>
            <a:off x="1941331" y="3385066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55FE2C6-4D32-4C2E-B708-5ED2E8553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BE87E736-4B9C-492A-BD91-ABB7DB6B3603}"/>
              </a:ext>
            </a:extLst>
          </p:cNvPr>
          <p:cNvSpPr/>
          <p:nvPr/>
        </p:nvSpPr>
        <p:spPr>
          <a:xfrm>
            <a:off x="10671763" y="2929379"/>
            <a:ext cx="219512" cy="1925920"/>
          </a:xfrm>
          <a:prstGeom prst="rightBrace">
            <a:avLst/>
          </a:prstGeom>
          <a:ln w="19050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40E00E2E-1040-4E83-B545-73590D321244}"/>
              </a:ext>
            </a:extLst>
          </p:cNvPr>
          <p:cNvSpPr/>
          <p:nvPr/>
        </p:nvSpPr>
        <p:spPr>
          <a:xfrm>
            <a:off x="10679986" y="4886909"/>
            <a:ext cx="219512" cy="923104"/>
          </a:xfrm>
          <a:prstGeom prst="rightBrace">
            <a:avLst/>
          </a:prstGeom>
          <a:ln w="19050">
            <a:solidFill>
              <a:srgbClr val="6A6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3C9C5-E049-4499-A470-53185C9DDC24}"/>
              </a:ext>
            </a:extLst>
          </p:cNvPr>
          <p:cNvSpPr txBox="1"/>
          <p:nvPr/>
        </p:nvSpPr>
        <p:spPr>
          <a:xfrm>
            <a:off x="11032263" y="3535913"/>
            <a:ext cx="950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8497B0"/>
                </a:solidFill>
                <a:cs typeface="Calibri"/>
              </a:rPr>
              <a:t>Datos dados</a:t>
            </a:r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F34746-C153-454D-AEC2-AFC56ED5CB59}"/>
              </a:ext>
            </a:extLst>
          </p:cNvPr>
          <p:cNvSpPr txBox="1"/>
          <p:nvPr/>
        </p:nvSpPr>
        <p:spPr>
          <a:xfrm>
            <a:off x="11032263" y="5016575"/>
            <a:ext cx="123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8497B0"/>
                </a:solidFill>
                <a:cs typeface="Calibri"/>
              </a:rPr>
              <a:t>Datos obtenidos</a:t>
            </a:r>
            <a:endParaRPr lang="en-GB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BA99EA62-7DE2-4430-A17E-D2AFDD87BD5B}"/>
              </a:ext>
            </a:extLst>
          </p:cNvPr>
          <p:cNvSpPr/>
          <p:nvPr/>
        </p:nvSpPr>
        <p:spPr>
          <a:xfrm>
            <a:off x="1940330" y="3997070"/>
            <a:ext cx="220338" cy="165254"/>
          </a:xfrm>
          <a:prstGeom prst="rightArrow">
            <a:avLst/>
          </a:prstGeom>
          <a:solidFill>
            <a:srgbClr val="CDA655"/>
          </a:solidFill>
          <a:ln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87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13760DD-FA47-44D6-B173-50657A328C9F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F522E1E-B996-4272-A47A-E08EFFC76695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Resumen de los resultados</a:t>
            </a:r>
          </a:p>
        </p:txBody>
      </p:sp>
      <p:cxnSp>
        <p:nvCxnSpPr>
          <p:cNvPr id="36" name="Conector recto 5">
            <a:extLst>
              <a:ext uri="{FF2B5EF4-FFF2-40B4-BE49-F238E27FC236}">
                <a16:creationId xmlns:a16="http://schemas.microsoft.com/office/drawing/2014/main" id="{4F3146F8-3E97-4E5B-98F5-BA377BE8AFF0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BE182B-B5D4-4357-B30D-AEE502F8F31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17493" y="3787889"/>
            <a:ext cx="9844590" cy="2717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D676B-C660-4E2C-A1DE-1BD2A87D889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17493" y="1368957"/>
            <a:ext cx="9844590" cy="21344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7BF5E71-86A6-4F19-8A44-6002B8EA9616}"/>
              </a:ext>
            </a:extLst>
          </p:cNvPr>
          <p:cNvGrpSpPr/>
          <p:nvPr/>
        </p:nvGrpSpPr>
        <p:grpSpPr>
          <a:xfrm>
            <a:off x="9898826" y="3039773"/>
            <a:ext cx="1718632" cy="463661"/>
            <a:chOff x="4546833" y="3273649"/>
            <a:chExt cx="833602" cy="35593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F49163-D1E8-4B0A-90CD-5E6E0B736A13}"/>
                </a:ext>
              </a:extLst>
            </p:cNvPr>
            <p:cNvSpPr/>
            <p:nvPr/>
          </p:nvSpPr>
          <p:spPr>
            <a:xfrm>
              <a:off x="5031643" y="3273649"/>
              <a:ext cx="348792" cy="355936"/>
            </a:xfrm>
            <a:prstGeom prst="ellipse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EFD555-B176-4D45-A545-1163E9CB1FFC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4546833" y="3451617"/>
              <a:ext cx="484810" cy="69780"/>
            </a:xfrm>
            <a:prstGeom prst="straightConnector1">
              <a:avLst/>
            </a:prstGeom>
            <a:ln w="28575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0D6214-C81D-4740-98C2-3C8724ECAD5E}"/>
              </a:ext>
            </a:extLst>
          </p:cNvPr>
          <p:cNvGrpSpPr/>
          <p:nvPr/>
        </p:nvGrpSpPr>
        <p:grpSpPr>
          <a:xfrm>
            <a:off x="9851663" y="5690801"/>
            <a:ext cx="1755696" cy="404683"/>
            <a:chOff x="4546833" y="3273649"/>
            <a:chExt cx="833602" cy="35593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14940E-3BBC-466A-B490-3D10080ECD2E}"/>
                </a:ext>
              </a:extLst>
            </p:cNvPr>
            <p:cNvSpPr/>
            <p:nvPr/>
          </p:nvSpPr>
          <p:spPr>
            <a:xfrm>
              <a:off x="5031643" y="3273649"/>
              <a:ext cx="348792" cy="355936"/>
            </a:xfrm>
            <a:prstGeom prst="ellipse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EFDDCEF-700A-497D-BF3D-7FD5A4F3FE44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 flipV="1">
              <a:off x="4546833" y="3451617"/>
              <a:ext cx="484810" cy="69780"/>
            </a:xfrm>
            <a:prstGeom prst="straightConnector1">
              <a:avLst/>
            </a:prstGeom>
            <a:ln w="28575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4A472C-51F3-476B-9D00-AE78EB85EDBA}"/>
              </a:ext>
            </a:extLst>
          </p:cNvPr>
          <p:cNvGrpSpPr/>
          <p:nvPr/>
        </p:nvGrpSpPr>
        <p:grpSpPr>
          <a:xfrm>
            <a:off x="5676152" y="1767303"/>
            <a:ext cx="1632398" cy="526018"/>
            <a:chOff x="4546833" y="3273649"/>
            <a:chExt cx="833602" cy="35593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21C2961-6A8C-4A31-96E1-66F39B55F26D}"/>
                </a:ext>
              </a:extLst>
            </p:cNvPr>
            <p:cNvSpPr/>
            <p:nvPr/>
          </p:nvSpPr>
          <p:spPr>
            <a:xfrm>
              <a:off x="5031643" y="3273649"/>
              <a:ext cx="348792" cy="355936"/>
            </a:xfrm>
            <a:prstGeom prst="ellipse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907FF79-959D-437F-9A31-E5504DF89F57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4546833" y="3451617"/>
              <a:ext cx="484810" cy="69780"/>
            </a:xfrm>
            <a:prstGeom prst="straightConnector1">
              <a:avLst/>
            </a:prstGeom>
            <a:ln w="28575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DEFD21-1CDE-4F8B-8E60-1E3C23A36E8E}"/>
              </a:ext>
            </a:extLst>
          </p:cNvPr>
          <p:cNvGrpSpPr/>
          <p:nvPr/>
        </p:nvGrpSpPr>
        <p:grpSpPr>
          <a:xfrm>
            <a:off x="5455951" y="4256901"/>
            <a:ext cx="1852599" cy="524420"/>
            <a:chOff x="4546833" y="3273649"/>
            <a:chExt cx="833602" cy="3559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E955D7-1674-482C-8E35-25FF0D12FA9B}"/>
                </a:ext>
              </a:extLst>
            </p:cNvPr>
            <p:cNvSpPr/>
            <p:nvPr/>
          </p:nvSpPr>
          <p:spPr>
            <a:xfrm>
              <a:off x="5031643" y="3273649"/>
              <a:ext cx="348792" cy="355936"/>
            </a:xfrm>
            <a:prstGeom prst="ellipse">
              <a:avLst/>
            </a:prstGeom>
            <a:noFill/>
            <a:ln w="28575">
              <a:solidFill>
                <a:srgbClr val="D166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8AEF05E-58A1-494C-BFDB-7AD00FE32CD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46833" y="3451617"/>
              <a:ext cx="484810" cy="69780"/>
            </a:xfrm>
            <a:prstGeom prst="straightConnector1">
              <a:avLst/>
            </a:prstGeom>
            <a:ln w="28575">
              <a:solidFill>
                <a:srgbClr val="D166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BD2149-A6AD-48BC-AD47-3EDD6069641A}"/>
              </a:ext>
            </a:extLst>
          </p:cNvPr>
          <p:cNvSpPr txBox="1"/>
          <p:nvPr/>
        </p:nvSpPr>
        <p:spPr>
          <a:xfrm>
            <a:off x="11347063" y="6419131"/>
            <a:ext cx="5487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837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CD7EA-A08A-442E-91C3-01ACFD51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Una captura de pantalla de un mapa&#10;&#10;Descripción generada automáticamente con confianza media">
            <a:extLst>
              <a:ext uri="{FF2B5EF4-FFF2-40B4-BE49-F238E27FC236}">
                <a16:creationId xmlns:a16="http://schemas.microsoft.com/office/drawing/2014/main" id="{EABA7F78-1661-4500-9DBE-3F4A929BD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17" y="1825625"/>
            <a:ext cx="8675565" cy="4351338"/>
          </a:xfrm>
        </p:spPr>
      </p:pic>
      <p:pic>
        <p:nvPicPr>
          <p:cNvPr id="7" name="Imagen 6" descr="Una captura de pantalla de un mapa&#10;&#10;Descripción generada automáticamente con confianza media">
            <a:extLst>
              <a:ext uri="{FF2B5EF4-FFF2-40B4-BE49-F238E27FC236}">
                <a16:creationId xmlns:a16="http://schemas.microsoft.com/office/drawing/2014/main" id="{0C002645-EECE-4E0C-A9B9-FB6BA08A9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EBCEF54-682E-48CB-A3FC-CD2344228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6993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6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>
                <a:solidFill>
                  <a:srgbClr val="CDA655"/>
                </a:solidFill>
                <a:cs typeface="Calibri"/>
              </a:rPr>
              <a:t>¿Preguntas?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5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9594CF2-AA1A-46F4-A70E-686ED632C59C}"/>
              </a:ext>
            </a:extLst>
          </p:cNvPr>
          <p:cNvSpPr/>
          <p:nvPr/>
        </p:nvSpPr>
        <p:spPr>
          <a:xfrm>
            <a:off x="1493185" y="0"/>
            <a:ext cx="10729491" cy="6858000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55689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Dimensionado de la batería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086-D357-4A7D-9408-C93C7DFA99C4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1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55FE2C6-4D32-4C2E-B708-5ED2E8553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BE87E736-4B9C-492A-BD91-ABB7DB6B3603}"/>
              </a:ext>
            </a:extLst>
          </p:cNvPr>
          <p:cNvSpPr/>
          <p:nvPr/>
        </p:nvSpPr>
        <p:spPr>
          <a:xfrm rot="10800000">
            <a:off x="5937544" y="1509246"/>
            <a:ext cx="219512" cy="923104"/>
          </a:xfrm>
          <a:prstGeom prst="rightBrace">
            <a:avLst/>
          </a:prstGeom>
          <a:ln w="19050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21" name="Rectángulo 6">
            <a:extLst>
              <a:ext uri="{FF2B5EF4-FFF2-40B4-BE49-F238E27FC236}">
                <a16:creationId xmlns:a16="http://schemas.microsoft.com/office/drawing/2014/main" id="{D158DCFD-0F78-4BCE-BF07-9EEBEE2AD7C0}"/>
              </a:ext>
            </a:extLst>
          </p:cNvPr>
          <p:cNvSpPr/>
          <p:nvPr/>
        </p:nvSpPr>
        <p:spPr>
          <a:xfrm>
            <a:off x="1625802" y="1568203"/>
            <a:ext cx="3241658" cy="760827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Datos del fabricante</a:t>
            </a:r>
            <a:endParaRPr lang="es-ES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E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 Celdas Samsung INR18650-29E </a:t>
            </a:r>
            <a:endParaRPr lang="es-ES" sz="2400">
              <a:cs typeface="Calibri" panose="020F0502020204030204"/>
            </a:endParaRPr>
          </a:p>
        </p:txBody>
      </p:sp>
      <p:sp>
        <p:nvSpPr>
          <p:cNvPr id="24" name="Rectángulo 6">
            <a:extLst>
              <a:ext uri="{FF2B5EF4-FFF2-40B4-BE49-F238E27FC236}">
                <a16:creationId xmlns:a16="http://schemas.microsoft.com/office/drawing/2014/main" id="{E9601AF2-EC9A-4AE8-BD09-18528CAD3137}"/>
              </a:ext>
            </a:extLst>
          </p:cNvPr>
          <p:cNvSpPr/>
          <p:nvPr/>
        </p:nvSpPr>
        <p:spPr>
          <a:xfrm>
            <a:off x="1625803" y="3161535"/>
            <a:ext cx="3241658" cy="760827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Datos experimentales</a:t>
            </a:r>
            <a:endParaRPr lang="es-ES" sz="1800" b="0" i="0" u="none" strike="noStrike" baseline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621A53B-176A-4A11-B4A0-D9A85BE2DA4B}"/>
              </a:ext>
            </a:extLst>
          </p:cNvPr>
          <p:cNvCxnSpPr/>
          <p:nvPr/>
        </p:nvCxnSpPr>
        <p:spPr>
          <a:xfrm>
            <a:off x="4980853" y="3541948"/>
            <a:ext cx="721109" cy="0"/>
          </a:xfrm>
          <a:prstGeom prst="straightConnector1">
            <a:avLst/>
          </a:prstGeom>
          <a:ln>
            <a:solidFill>
              <a:srgbClr val="6A6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53D422B-7D6D-4498-B7F7-78A041BFEDFB}"/>
              </a:ext>
            </a:extLst>
          </p:cNvPr>
          <p:cNvCxnSpPr/>
          <p:nvPr/>
        </p:nvCxnSpPr>
        <p:spPr>
          <a:xfrm>
            <a:off x="4998607" y="1970798"/>
            <a:ext cx="721109" cy="0"/>
          </a:xfrm>
          <a:prstGeom prst="straightConnector1">
            <a:avLst/>
          </a:prstGeom>
          <a:ln>
            <a:solidFill>
              <a:srgbClr val="D16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A54CBD-B0C6-44E8-9C0E-A799924F2BC1}"/>
              </a:ext>
            </a:extLst>
          </p:cNvPr>
          <p:cNvSpPr txBox="1"/>
          <p:nvPr/>
        </p:nvSpPr>
        <p:spPr>
          <a:xfrm>
            <a:off x="6169661" y="1187790"/>
            <a:ext cx="216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baseline="0">
                <a:solidFill>
                  <a:schemeClr val="bg1"/>
                </a:solidFill>
                <a:latin typeface="Times New Roman" panose="02020603050405020304" pitchFamily="18" charset="0"/>
              </a:rPr>
              <a:t>Capacidad nominal: 2850 mA · h 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6088D1-2841-4A61-9175-22C5D958F020}"/>
              </a:ext>
            </a:extLst>
          </p:cNvPr>
          <p:cNvSpPr txBox="1"/>
          <p:nvPr/>
        </p:nvSpPr>
        <p:spPr>
          <a:xfrm>
            <a:off x="6222454" y="2132356"/>
            <a:ext cx="19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baseline="0">
                <a:solidFill>
                  <a:schemeClr val="bg1"/>
                </a:solidFill>
                <a:latin typeface="Times New Roman" panose="02020603050405020304" pitchFamily="18" charset="0"/>
              </a:rPr>
              <a:t>Voltaje nominal: 4,2 V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29" name="Right Brace 22">
            <a:extLst>
              <a:ext uri="{FF2B5EF4-FFF2-40B4-BE49-F238E27FC236}">
                <a16:creationId xmlns:a16="http://schemas.microsoft.com/office/drawing/2014/main" id="{8EE7D149-E8FE-4A68-AE9C-E491E39E1228}"/>
              </a:ext>
            </a:extLst>
          </p:cNvPr>
          <p:cNvSpPr/>
          <p:nvPr/>
        </p:nvSpPr>
        <p:spPr>
          <a:xfrm rot="10800000">
            <a:off x="5910865" y="3080396"/>
            <a:ext cx="219512" cy="923104"/>
          </a:xfrm>
          <a:prstGeom prst="rightBrace">
            <a:avLst/>
          </a:prstGeom>
          <a:ln w="19050">
            <a:solidFill>
              <a:srgbClr val="6A65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DCB0D21-5AD7-4D43-A105-3D1B90B3E803}"/>
              </a:ext>
            </a:extLst>
          </p:cNvPr>
          <p:cNvSpPr txBox="1"/>
          <p:nvPr/>
        </p:nvSpPr>
        <p:spPr>
          <a:xfrm>
            <a:off x="6118420" y="2908614"/>
            <a:ext cx="221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baseline="0">
                <a:solidFill>
                  <a:schemeClr val="bg1"/>
                </a:solidFill>
                <a:latin typeface="Times New Roman" panose="02020603050405020304" pitchFamily="18" charset="0"/>
              </a:rPr>
              <a:t>Capacidad nominal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BCDA6F-6615-4B01-8454-328A8399D495}"/>
              </a:ext>
            </a:extLst>
          </p:cNvPr>
          <p:cNvSpPr txBox="1"/>
          <p:nvPr/>
        </p:nvSpPr>
        <p:spPr>
          <a:xfrm>
            <a:off x="6169662" y="3682270"/>
            <a:ext cx="196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baseline="0">
                <a:solidFill>
                  <a:schemeClr val="bg1"/>
                </a:solidFill>
                <a:latin typeface="Times New Roman" panose="02020603050405020304" pitchFamily="18" charset="0"/>
              </a:rPr>
              <a:t>Voltaje máximo:   ~ 24 V</a:t>
            </a:r>
            <a:endParaRPr lang="es-ES">
              <a:solidFill>
                <a:schemeClr val="bg1"/>
              </a:solidFill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BEC2E7FC-F118-48FE-989B-B32221418D0D}"/>
              </a:ext>
            </a:extLst>
          </p:cNvPr>
          <p:cNvCxnSpPr>
            <a:cxnSpLocks/>
          </p:cNvCxnSpPr>
          <p:nvPr/>
        </p:nvCxnSpPr>
        <p:spPr>
          <a:xfrm>
            <a:off x="8237933" y="3093280"/>
            <a:ext cx="279760" cy="0"/>
          </a:xfrm>
          <a:prstGeom prst="straightConnector1">
            <a:avLst/>
          </a:prstGeom>
          <a:ln>
            <a:solidFill>
              <a:srgbClr val="6A6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F74FE63-20D3-469C-852A-7E8716B18867}"/>
              </a:ext>
            </a:extLst>
          </p:cNvPr>
          <p:cNvSpPr txBox="1"/>
          <p:nvPr/>
        </p:nvSpPr>
        <p:spPr>
          <a:xfrm>
            <a:off x="2819807" y="5101817"/>
            <a:ext cx="277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>
                <a:solidFill>
                  <a:schemeClr val="bg1"/>
                </a:solidFill>
              </a:rPr>
              <a:t>Número de celdas en serie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BF641CF-5064-490A-86BE-39A8125E8D87}"/>
              </a:ext>
            </a:extLst>
          </p:cNvPr>
          <p:cNvSpPr txBox="1"/>
          <p:nvPr/>
        </p:nvSpPr>
        <p:spPr>
          <a:xfrm>
            <a:off x="7423169" y="5101817"/>
            <a:ext cx="32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>
                <a:solidFill>
                  <a:schemeClr val="bg1"/>
                </a:solidFill>
              </a:rPr>
              <a:t>Número de celdas en paralelo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5EB9E09-4DFE-4E5E-B870-73FC5F54FD1E}"/>
                  </a:ext>
                </a:extLst>
              </p:cNvPr>
              <p:cNvSpPr txBox="1"/>
              <p:nvPr/>
            </p:nvSpPr>
            <p:spPr>
              <a:xfrm>
                <a:off x="3124127" y="5617552"/>
                <a:ext cx="1853532" cy="65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𝑛𝑜𝑚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s-ES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5EB9E09-4DFE-4E5E-B870-73FC5F54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27" y="5617552"/>
                <a:ext cx="1853532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43E6140-EAAA-4141-B835-9342BB3FFF32}"/>
                  </a:ext>
                </a:extLst>
              </p:cNvPr>
              <p:cNvSpPr txBox="1"/>
              <p:nvPr/>
            </p:nvSpPr>
            <p:spPr>
              <a:xfrm>
                <a:off x="7773247" y="5567150"/>
                <a:ext cx="2255766" cy="680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𝑛𝑜𝑚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𝑛𝑜𝑚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𝑐𝑒𝑙𝑑𝑎</m:t>
                              </m:r>
                            </m:sub>
                          </m:sSub>
                        </m:den>
                      </m:f>
                      <m:r>
                        <a:rPr lang="es-E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s-ES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43E6140-EAAA-4141-B835-9342BB3FF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247" y="5567150"/>
                <a:ext cx="2255766" cy="6807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A0CEE7A6-EAE0-455F-9E9E-A85D62FE586A}"/>
              </a:ext>
            </a:extLst>
          </p:cNvPr>
          <p:cNvGrpSpPr/>
          <p:nvPr/>
        </p:nvGrpSpPr>
        <p:grpSpPr>
          <a:xfrm>
            <a:off x="8659487" y="2432350"/>
            <a:ext cx="3266395" cy="2158065"/>
            <a:chOff x="8641897" y="1302491"/>
            <a:chExt cx="3266395" cy="2626068"/>
          </a:xfrm>
        </p:grpSpPr>
        <p:sp>
          <p:nvSpPr>
            <p:cNvPr id="39" name="Rectángulo 6">
              <a:extLst>
                <a:ext uri="{FF2B5EF4-FFF2-40B4-BE49-F238E27FC236}">
                  <a16:creationId xmlns:a16="http://schemas.microsoft.com/office/drawing/2014/main" id="{F5DADEC6-620F-4024-B6F8-68A9E649E1F3}"/>
                </a:ext>
              </a:extLst>
            </p:cNvPr>
            <p:cNvSpPr/>
            <p:nvPr/>
          </p:nvSpPr>
          <p:spPr>
            <a:xfrm>
              <a:off x="8641897" y="1302491"/>
              <a:ext cx="3241658" cy="2589676"/>
            </a:xfrm>
            <a:prstGeom prst="rect">
              <a:avLst/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  <a:cs typeface="Calibri"/>
                </a:rPr>
                <a:t>Ley de </a:t>
              </a:r>
              <a:r>
                <a:rPr lang="es-ES" err="1">
                  <a:solidFill>
                    <a:schemeClr val="tx1"/>
                  </a:solidFill>
                  <a:cs typeface="Calibri"/>
                </a:rPr>
                <a:t>Peukert</a:t>
              </a:r>
              <a:endParaRPr lang="es-E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C7493646-1FCE-418D-A294-FF0A1915655B}"/>
                    </a:ext>
                  </a:extLst>
                </p:cNvPr>
                <p:cNvSpPr txBox="1"/>
                <p:nvPr/>
              </p:nvSpPr>
              <p:spPr>
                <a:xfrm>
                  <a:off x="8697630" y="1923938"/>
                  <a:ext cx="3210662" cy="815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8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𝑛𝑜𝑚</m:t>
                            </m:r>
                            <m:r>
                              <a:rPr lang="es-ES" sz="1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s-ES" sz="1800" b="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𝑏𝑎𝑡</m:t>
                            </m:r>
                          </m:sub>
                        </m:sSub>
                        <m:r>
                          <a:rPr lang="es-E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s-E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p>
                        <m:r>
                          <a:rPr lang="es-E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s-ES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≈</m:t>
                        </m:r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55000 </m:t>
                        </m:r>
                        <m:r>
                          <m:rPr>
                            <m:sty m:val="p"/>
                          </m:rPr>
                          <a:rPr lang="es-ES" sz="18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mA</m:t>
                        </m:r>
                        <m:r>
                          <a:rPr lang="es-ES" sz="18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·</m:t>
                        </m:r>
                        <m:r>
                          <m:rPr>
                            <m:sty m:val="p"/>
                          </m:rPr>
                          <a:rPr lang="es-ES" sz="18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oMath>
                    </m:oMathPara>
                  </a14:m>
                  <a:endParaRPr lang="es-ES" sz="180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endParaRPr lang="es-ES"/>
                </a:p>
              </p:txBody>
            </p:sp>
          </mc:Choice>
          <mc:Fallback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C7493646-1FCE-418D-A294-FF0A19156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630" y="1923938"/>
                  <a:ext cx="3210662" cy="8150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AA8EBF58-632C-47E8-A700-4332C6129C95}"/>
                    </a:ext>
                  </a:extLst>
                </p:cNvPr>
                <p:cNvSpPr txBox="1"/>
                <p:nvPr/>
              </p:nvSpPr>
              <p:spPr>
                <a:xfrm>
                  <a:off x="8950043" y="2546574"/>
                  <a:ext cx="2561780" cy="13819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s-ES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s-ES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1,5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s-ES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8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s-ES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1,5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s-ES" sz="1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=1,0264</m:t>
                        </m:r>
                      </m:oMath>
                    </m:oMathPara>
                  </a14:m>
                  <a:endParaRPr lang="es-ES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CuadroTexto 39">
                  <a:extLst>
                    <a:ext uri="{FF2B5EF4-FFF2-40B4-BE49-F238E27FC236}">
                      <a16:creationId xmlns:a16="http://schemas.microsoft.com/office/drawing/2014/main" id="{AA8EBF58-632C-47E8-A700-4332C6129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0043" y="2546574"/>
                  <a:ext cx="2561780" cy="13819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19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A close up of a reptile&#10;&#10;Description automatically generated">
            <a:extLst>
              <a:ext uri="{FF2B5EF4-FFF2-40B4-BE49-F238E27FC236}">
                <a16:creationId xmlns:a16="http://schemas.microsoft.com/office/drawing/2014/main" id="{926105FF-472A-4BC7-AAB1-8D924153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237" b="25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1ECC1A-0CA0-4A8F-B05A-60605E840C63}"/>
              </a:ext>
            </a:extLst>
          </p:cNvPr>
          <p:cNvSpPr/>
          <p:nvPr/>
        </p:nvSpPr>
        <p:spPr>
          <a:xfrm>
            <a:off x="1466846" y="0"/>
            <a:ext cx="10725154" cy="6853835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3431233" y="2215845"/>
            <a:ext cx="6693841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Baterías. </a:t>
            </a:r>
            <a:endParaRPr lang="es-ES"/>
          </a:p>
          <a:p>
            <a:pPr algn="ctr"/>
            <a:r>
              <a:rPr lang="es-ES" sz="4400">
                <a:solidFill>
                  <a:srgbClr val="CDA655"/>
                </a:solidFill>
                <a:cs typeface="Calibri"/>
              </a:rPr>
              <a:t>Modelos estáticos </a:t>
            </a:r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Earth with solid fill">
            <a:extLst>
              <a:ext uri="{FF2B5EF4-FFF2-40B4-BE49-F238E27FC236}">
                <a16:creationId xmlns:a16="http://schemas.microsoft.com/office/drawing/2014/main" id="{C1252F82-49E0-4585-9941-CFCBB7DDF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210" y="-1087130"/>
            <a:ext cx="914400" cy="914400"/>
          </a:xfrm>
          <a:prstGeom prst="rect">
            <a:avLst/>
          </a:prstGeom>
        </p:spPr>
      </p:pic>
      <p:pic>
        <p:nvPicPr>
          <p:cNvPr id="9" name="Graphic 8" descr="Space Saucer outline">
            <a:extLst>
              <a:ext uri="{FF2B5EF4-FFF2-40B4-BE49-F238E27FC236}">
                <a16:creationId xmlns:a16="http://schemas.microsoft.com/office/drawing/2014/main" id="{119289E5-672A-46DD-9202-0A523A13A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088" y="-1238611"/>
            <a:ext cx="914400" cy="9144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B74792C6-2A19-4163-8953-BBA1FDCB1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23962" y="-1040842"/>
            <a:ext cx="914400" cy="914400"/>
          </a:xfrm>
          <a:prstGeom prst="rect">
            <a:avLst/>
          </a:prstGeom>
        </p:spPr>
      </p:pic>
      <p:pic>
        <p:nvPicPr>
          <p:cNvPr id="15" name="Graphic 14" descr="Mars outline">
            <a:extLst>
              <a:ext uri="{FF2B5EF4-FFF2-40B4-BE49-F238E27FC236}">
                <a16:creationId xmlns:a16="http://schemas.microsoft.com/office/drawing/2014/main" id="{4DAF9A67-0C18-4C0E-AD48-1BAC2868F7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8267" y="-1011001"/>
            <a:ext cx="914400" cy="914400"/>
          </a:xfrm>
          <a:prstGeom prst="rect">
            <a:avLst/>
          </a:prstGeom>
        </p:spPr>
      </p:pic>
      <p:pic>
        <p:nvPicPr>
          <p:cNvPr id="17" name="Graphic 16" descr="Jupiter outline">
            <a:extLst>
              <a:ext uri="{FF2B5EF4-FFF2-40B4-BE49-F238E27FC236}">
                <a16:creationId xmlns:a16="http://schemas.microsoft.com/office/drawing/2014/main" id="{6A29D280-000D-464A-AE46-216AF865B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2803" y="-1198614"/>
            <a:ext cx="914400" cy="914400"/>
          </a:xfrm>
          <a:prstGeom prst="rect">
            <a:avLst/>
          </a:prstGeom>
        </p:spPr>
      </p:pic>
      <p:pic>
        <p:nvPicPr>
          <p:cNvPr id="21" name="Graphic 20" descr="Solar system with solid fill">
            <a:extLst>
              <a:ext uri="{FF2B5EF4-FFF2-40B4-BE49-F238E27FC236}">
                <a16:creationId xmlns:a16="http://schemas.microsoft.com/office/drawing/2014/main" id="{FFABC25E-578F-4BAE-9816-34CF4A1B42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70037" y="-1073548"/>
            <a:ext cx="914400" cy="914400"/>
          </a:xfrm>
          <a:prstGeom prst="rect">
            <a:avLst/>
          </a:prstGeom>
        </p:spPr>
      </p:pic>
      <p:pic>
        <p:nvPicPr>
          <p:cNvPr id="24" name="Graphic 23" descr="Planet outline">
            <a:extLst>
              <a:ext uri="{FF2B5EF4-FFF2-40B4-BE49-F238E27FC236}">
                <a16:creationId xmlns:a16="http://schemas.microsoft.com/office/drawing/2014/main" id="{8F3DF0D4-DAB6-4A65-9807-09CC394E5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1532" y="-1093656"/>
            <a:ext cx="914400" cy="914400"/>
          </a:xfrm>
          <a:prstGeom prst="rect">
            <a:avLst/>
          </a:prstGeom>
        </p:spPr>
      </p:pic>
      <p:pic>
        <p:nvPicPr>
          <p:cNvPr id="27" name="Graphic 26" descr="Satellite outline">
            <a:extLst>
              <a:ext uri="{FF2B5EF4-FFF2-40B4-BE49-F238E27FC236}">
                <a16:creationId xmlns:a16="http://schemas.microsoft.com/office/drawing/2014/main" id="{8EFEE33D-6B1F-45EC-9248-5430EF7C8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17150" y="3928903"/>
            <a:ext cx="914400" cy="914400"/>
          </a:xfrm>
          <a:prstGeom prst="rect">
            <a:avLst/>
          </a:prstGeom>
        </p:spPr>
      </p:pic>
      <p:pic>
        <p:nvPicPr>
          <p:cNvPr id="30" name="Graphic 29" descr="Telescope with solid fill">
            <a:extLst>
              <a:ext uri="{FF2B5EF4-FFF2-40B4-BE49-F238E27FC236}">
                <a16:creationId xmlns:a16="http://schemas.microsoft.com/office/drawing/2014/main" id="{CB9CA2AA-D299-4AD3-A851-6868208F4E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34043" y="-1073548"/>
            <a:ext cx="914400" cy="914400"/>
          </a:xfrm>
          <a:prstGeom prst="rect">
            <a:avLst/>
          </a:prstGeom>
        </p:spPr>
      </p:pic>
      <p:pic>
        <p:nvPicPr>
          <p:cNvPr id="32" name="Graphic 31" descr="Radar Chart with solid fill">
            <a:extLst>
              <a:ext uri="{FF2B5EF4-FFF2-40B4-BE49-F238E27FC236}">
                <a16:creationId xmlns:a16="http://schemas.microsoft.com/office/drawing/2014/main" id="{0744E01A-7A66-48DB-AB41-69A9838DD7A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3404" y="-1011001"/>
            <a:ext cx="914400" cy="914400"/>
          </a:xfrm>
          <a:prstGeom prst="rect">
            <a:avLst/>
          </a:prstGeom>
        </p:spPr>
      </p:pic>
      <p:pic>
        <p:nvPicPr>
          <p:cNvPr id="40" name="Graphic 39" descr="Sun with solid fill">
            <a:extLst>
              <a:ext uri="{FF2B5EF4-FFF2-40B4-BE49-F238E27FC236}">
                <a16:creationId xmlns:a16="http://schemas.microsoft.com/office/drawing/2014/main" id="{C4C6C9D9-26C8-4728-AFCC-2F41F45078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68896" y="-1040842"/>
            <a:ext cx="914400" cy="914400"/>
          </a:xfrm>
          <a:prstGeom prst="rect">
            <a:avLst/>
          </a:prstGeom>
        </p:spPr>
      </p:pic>
      <p:pic>
        <p:nvPicPr>
          <p:cNvPr id="10" name="Graphic 9" descr="Electric Tower with solid fill">
            <a:extLst>
              <a:ext uri="{FF2B5EF4-FFF2-40B4-BE49-F238E27FC236}">
                <a16:creationId xmlns:a16="http://schemas.microsoft.com/office/drawing/2014/main" id="{8E4D8E08-E52F-451C-AE67-465EC4C343A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424607" y="0"/>
            <a:ext cx="914400" cy="914400"/>
          </a:xfrm>
          <a:prstGeom prst="rect">
            <a:avLst/>
          </a:prstGeom>
        </p:spPr>
      </p:pic>
      <p:pic>
        <p:nvPicPr>
          <p:cNvPr id="13" name="Graphic 12" descr="High voltage with solid fill">
            <a:extLst>
              <a:ext uri="{FF2B5EF4-FFF2-40B4-BE49-F238E27FC236}">
                <a16:creationId xmlns:a16="http://schemas.microsoft.com/office/drawing/2014/main" id="{9B0F4275-4ADD-42F2-B273-3DE6C65779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832667" y="-111060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 with solid fill">
            <a:extLst>
              <a:ext uri="{FF2B5EF4-FFF2-40B4-BE49-F238E27FC236}">
                <a16:creationId xmlns:a16="http://schemas.microsoft.com/office/drawing/2014/main" id="{BBE7AAB3-2476-4F48-B096-590A9D8393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3093" y="-1110608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C7D3A0-C63E-40D3-A5BB-DDDC079C85E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C9ED43-2FE4-4E79-A604-70C20E31E436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202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99964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73122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Procedimiento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A6BE843-2F4A-4D4C-9559-591464992FD8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3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CA02145E-7DE7-471C-92F3-0FCEA1A6C870}"/>
              </a:ext>
            </a:extLst>
          </p:cNvPr>
          <p:cNvSpPr/>
          <p:nvPr/>
        </p:nvSpPr>
        <p:spPr>
          <a:xfrm>
            <a:off x="7844500" y="1813058"/>
            <a:ext cx="3440686" cy="797912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>
                <a:cs typeface="Calibri"/>
              </a:rPr>
              <a:t>Estimación de </a:t>
            </a:r>
            <a:r>
              <a:rPr lang="es-ES" sz="2400" i="1">
                <a:cs typeface="Calibri"/>
              </a:rPr>
              <a:t>la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44D6D6E-47EF-48BA-BA16-D20E52BA0EBA}"/>
              </a:ext>
            </a:extLst>
          </p:cNvPr>
          <p:cNvSpPr/>
          <p:nvPr/>
        </p:nvSpPr>
        <p:spPr>
          <a:xfrm>
            <a:off x="7969418" y="4223975"/>
            <a:ext cx="3440686" cy="797912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>
                <a:cs typeface="Calibri"/>
              </a:rPr>
              <a:t>Cálculo del nivel de carga</a:t>
            </a: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1A7BC3DA-3ECD-4BD1-88EC-A3673ECF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761" y="2392289"/>
            <a:ext cx="4342149" cy="32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99964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73122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Procedimiento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6B87EE4-8291-4D3B-9B14-A5BE2AC0B84A}"/>
              </a:ext>
            </a:extLst>
          </p:cNvPr>
          <p:cNvGrpSpPr/>
          <p:nvPr/>
        </p:nvGrpSpPr>
        <p:grpSpPr>
          <a:xfrm>
            <a:off x="7211927" y="1588328"/>
            <a:ext cx="3776004" cy="2408202"/>
            <a:chOff x="7104424" y="2175446"/>
            <a:chExt cx="4718251" cy="4245221"/>
          </a:xfrm>
        </p:grpSpPr>
        <p:sp>
          <p:nvSpPr>
            <p:cNvPr id="64" name="Rectángulo: esquinas redondeadas 11">
              <a:extLst>
                <a:ext uri="{FF2B5EF4-FFF2-40B4-BE49-F238E27FC236}">
                  <a16:creationId xmlns:a16="http://schemas.microsoft.com/office/drawing/2014/main" id="{A56E1B3C-112C-4217-9FDE-4F02ADA2AA9A}"/>
                </a:ext>
              </a:extLst>
            </p:cNvPr>
            <p:cNvSpPr/>
            <p:nvPr/>
          </p:nvSpPr>
          <p:spPr>
            <a:xfrm>
              <a:off x="7104424" y="2471982"/>
              <a:ext cx="4650797" cy="2981261"/>
            </a:xfrm>
            <a:prstGeom prst="roundRect">
              <a:avLst>
                <a:gd name="adj" fmla="val 5680"/>
              </a:avLst>
            </a:prstGeom>
            <a:noFill/>
            <a:ln w="19050">
              <a:solidFill>
                <a:srgbClr val="8497B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ángulo 6">
              <a:extLst>
                <a:ext uri="{FF2B5EF4-FFF2-40B4-BE49-F238E27FC236}">
                  <a16:creationId xmlns:a16="http://schemas.microsoft.com/office/drawing/2014/main" id="{4FFA9F67-1B35-4B94-82E6-CEBF2C3C24FC}"/>
                </a:ext>
              </a:extLst>
            </p:cNvPr>
            <p:cNvSpPr/>
            <p:nvPr/>
          </p:nvSpPr>
          <p:spPr>
            <a:xfrm>
              <a:off x="7646670" y="2175446"/>
              <a:ext cx="3637993" cy="639474"/>
            </a:xfrm>
            <a:prstGeom prst="rect">
              <a:avLst/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>
                  <a:cs typeface="Calibri"/>
                </a:rPr>
                <a:t>Modelización</a:t>
              </a:r>
            </a:p>
          </p:txBody>
        </p:sp>
        <p:sp>
          <p:nvSpPr>
            <p:cNvPr id="66" name="Flecha: a la derecha 65">
              <a:extLst>
                <a:ext uri="{FF2B5EF4-FFF2-40B4-BE49-F238E27FC236}">
                  <a16:creationId xmlns:a16="http://schemas.microsoft.com/office/drawing/2014/main" id="{838C507D-1E03-49AB-9FC3-9BC3E99FF65D}"/>
                </a:ext>
              </a:extLst>
            </p:cNvPr>
            <p:cNvSpPr/>
            <p:nvPr/>
          </p:nvSpPr>
          <p:spPr>
            <a:xfrm>
              <a:off x="7525926" y="3258578"/>
              <a:ext cx="220338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F8F06817-7F56-4900-847A-4D3354CB63DF}"/>
                </a:ext>
              </a:extLst>
            </p:cNvPr>
            <p:cNvSpPr txBox="1"/>
            <p:nvPr/>
          </p:nvSpPr>
          <p:spPr>
            <a:xfrm>
              <a:off x="7751362" y="3060074"/>
              <a:ext cx="4071313" cy="211596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7962CC"/>
                  </a:solidFill>
                  <a:cs typeface="Calibri"/>
                </a:rPr>
                <a:t>Definir</a:t>
              </a:r>
              <a:r>
                <a:rPr lang="es-ES">
                  <a:solidFill>
                    <a:schemeClr val="bg1"/>
                  </a:solidFill>
                  <a:cs typeface="Calibri"/>
                </a:rPr>
                <a:t> los</a:t>
              </a:r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cs typeface="Calibri"/>
                </a:rPr>
                <a:t> </a:t>
              </a:r>
              <a:r>
                <a:rPr lang="es-ES">
                  <a:solidFill>
                    <a:srgbClr val="7962CC"/>
                  </a:solidFill>
                  <a:cs typeface="Calibri"/>
                </a:rPr>
                <a:t>valores de E </a:t>
              </a:r>
              <a:r>
                <a:rPr lang="es-ES">
                  <a:solidFill>
                    <a:schemeClr val="bg1"/>
                  </a:solidFill>
                  <a:cs typeface="Calibri"/>
                </a:rPr>
                <a:t>en función de la intensidad mediante modelos de </a:t>
              </a:r>
              <a:r>
                <a:rPr lang="es-ES">
                  <a:solidFill>
                    <a:srgbClr val="7962CC"/>
                  </a:solidFill>
                  <a:ea typeface="+mn-lt"/>
                  <a:cs typeface="+mn-lt"/>
                </a:rPr>
                <a:t>complejidad creciente</a:t>
              </a:r>
              <a:endParaRPr lang="es-ES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70" name="Flecha: a la derecha 69">
              <a:extLst>
                <a:ext uri="{FF2B5EF4-FFF2-40B4-BE49-F238E27FC236}">
                  <a16:creationId xmlns:a16="http://schemas.microsoft.com/office/drawing/2014/main" id="{64B1A068-2F74-4BAF-B734-E008B28790AE}"/>
                </a:ext>
              </a:extLst>
            </p:cNvPr>
            <p:cNvSpPr/>
            <p:nvPr/>
          </p:nvSpPr>
          <p:spPr>
            <a:xfrm>
              <a:off x="7518093" y="4229618"/>
              <a:ext cx="229310" cy="153080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098716A4-6DF0-4A09-9FFE-55AE8BEA3B6C}"/>
                </a:ext>
              </a:extLst>
            </p:cNvPr>
            <p:cNvSpPr txBox="1"/>
            <p:nvPr/>
          </p:nvSpPr>
          <p:spPr>
            <a:xfrm>
              <a:off x="7660386" y="5769602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s-ES">
                <a:solidFill>
                  <a:schemeClr val="tx2">
                    <a:lumMod val="60000"/>
                    <a:lumOff val="40000"/>
                  </a:schemeClr>
                </a:solidFill>
                <a:cs typeface="Calibri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42" name="Right Brace 41">
            <a:extLst>
              <a:ext uri="{FF2B5EF4-FFF2-40B4-BE49-F238E27FC236}">
                <a16:creationId xmlns:a16="http://schemas.microsoft.com/office/drawing/2014/main" id="{3622BF28-C525-4BD9-AF71-8B9A78F71C04}"/>
              </a:ext>
            </a:extLst>
          </p:cNvPr>
          <p:cNvSpPr/>
          <p:nvPr/>
        </p:nvSpPr>
        <p:spPr>
          <a:xfrm rot="10800000">
            <a:off x="6467538" y="1336761"/>
            <a:ext cx="548762" cy="5219252"/>
          </a:xfrm>
          <a:prstGeom prst="rightBrace">
            <a:avLst>
              <a:gd name="adj1" fmla="val 8333"/>
              <a:gd name="adj2" fmla="val 49518"/>
            </a:avLst>
          </a:prstGeom>
          <a:ln w="19050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grpSp>
        <p:nvGrpSpPr>
          <p:cNvPr id="58" name="Grupo 61">
            <a:extLst>
              <a:ext uri="{FF2B5EF4-FFF2-40B4-BE49-F238E27FC236}">
                <a16:creationId xmlns:a16="http://schemas.microsoft.com/office/drawing/2014/main" id="{A3E72B18-9102-4B99-B708-575D1CB212C3}"/>
              </a:ext>
            </a:extLst>
          </p:cNvPr>
          <p:cNvGrpSpPr/>
          <p:nvPr/>
        </p:nvGrpSpPr>
        <p:grpSpPr>
          <a:xfrm>
            <a:off x="7218150" y="4273763"/>
            <a:ext cx="3855171" cy="1859408"/>
            <a:chOff x="7104424" y="2175446"/>
            <a:chExt cx="4817172" cy="3277797"/>
          </a:xfrm>
        </p:grpSpPr>
        <p:sp>
          <p:nvSpPr>
            <p:cNvPr id="59" name="Rectángulo: esquinas redondeadas 11">
              <a:extLst>
                <a:ext uri="{FF2B5EF4-FFF2-40B4-BE49-F238E27FC236}">
                  <a16:creationId xmlns:a16="http://schemas.microsoft.com/office/drawing/2014/main" id="{6D1871FD-AA81-4DA7-8993-437A405C0401}"/>
                </a:ext>
              </a:extLst>
            </p:cNvPr>
            <p:cNvSpPr/>
            <p:nvPr/>
          </p:nvSpPr>
          <p:spPr>
            <a:xfrm>
              <a:off x="7104424" y="2471982"/>
              <a:ext cx="4650797" cy="2981261"/>
            </a:xfrm>
            <a:prstGeom prst="roundRect">
              <a:avLst>
                <a:gd name="adj" fmla="val 5680"/>
              </a:avLst>
            </a:prstGeom>
            <a:noFill/>
            <a:ln w="19050">
              <a:solidFill>
                <a:srgbClr val="8497B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ángulo 6">
              <a:extLst>
                <a:ext uri="{FF2B5EF4-FFF2-40B4-BE49-F238E27FC236}">
                  <a16:creationId xmlns:a16="http://schemas.microsoft.com/office/drawing/2014/main" id="{2FFF03F9-2854-4877-BF7E-1F13895E44C3}"/>
                </a:ext>
              </a:extLst>
            </p:cNvPr>
            <p:cNvSpPr/>
            <p:nvPr/>
          </p:nvSpPr>
          <p:spPr>
            <a:xfrm>
              <a:off x="7646670" y="2175446"/>
              <a:ext cx="3637993" cy="639474"/>
            </a:xfrm>
            <a:prstGeom prst="rect">
              <a:avLst/>
            </a:prstGeom>
            <a:solidFill>
              <a:srgbClr val="D1666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>
                  <a:cs typeface="Calibri"/>
                </a:rPr>
                <a:t>Cálculo numérico</a:t>
              </a:r>
            </a:p>
          </p:txBody>
        </p:sp>
        <p:sp>
          <p:nvSpPr>
            <p:cNvPr id="61" name="Flecha: a la derecha 65">
              <a:extLst>
                <a:ext uri="{FF2B5EF4-FFF2-40B4-BE49-F238E27FC236}">
                  <a16:creationId xmlns:a16="http://schemas.microsoft.com/office/drawing/2014/main" id="{20D1167F-4D62-49A7-BF38-57E3ED107D35}"/>
                </a:ext>
              </a:extLst>
            </p:cNvPr>
            <p:cNvSpPr/>
            <p:nvPr/>
          </p:nvSpPr>
          <p:spPr>
            <a:xfrm>
              <a:off x="7525926" y="3258578"/>
              <a:ext cx="220338" cy="165254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CuadroTexto 66">
                  <a:extLst>
                    <a:ext uri="{FF2B5EF4-FFF2-40B4-BE49-F238E27FC236}">
                      <a16:creationId xmlns:a16="http://schemas.microsoft.com/office/drawing/2014/main" id="{732095F8-F590-44AA-9795-9F9BACF4FA97}"/>
                    </a:ext>
                  </a:extLst>
                </p:cNvPr>
                <p:cNvSpPr txBox="1"/>
                <p:nvPr/>
              </p:nvSpPr>
              <p:spPr>
                <a:xfrm>
                  <a:off x="7842507" y="3018321"/>
                  <a:ext cx="4071313" cy="65106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s-ES">
                      <a:solidFill>
                        <a:srgbClr val="D1666F"/>
                      </a:solidFill>
                      <a:cs typeface="Calibri"/>
                    </a:rPr>
                    <a:t>Definir error (RMSE y </a:t>
                  </a:r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rgbClr val="D1666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a14:m>
                  <a:r>
                    <a:rPr lang="es-ES">
                      <a:solidFill>
                        <a:srgbClr val="D1666F"/>
                      </a:solidFill>
                      <a:cs typeface="Calibri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63" name="CuadroTexto 66">
                  <a:extLst>
                    <a:ext uri="{FF2B5EF4-FFF2-40B4-BE49-F238E27FC236}">
                      <a16:creationId xmlns:a16="http://schemas.microsoft.com/office/drawing/2014/main" id="{732095F8-F590-44AA-9795-9F9BACF4F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2507" y="3018321"/>
                  <a:ext cx="4071313" cy="651065"/>
                </a:xfrm>
                <a:prstGeom prst="rect">
                  <a:avLst/>
                </a:prstGeom>
                <a:blipFill>
                  <a:blip r:embed="rId3"/>
                  <a:stretch>
                    <a:fillRect l="-168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Flecha: a la derecha 67">
              <a:extLst>
                <a:ext uri="{FF2B5EF4-FFF2-40B4-BE49-F238E27FC236}">
                  <a16:creationId xmlns:a16="http://schemas.microsoft.com/office/drawing/2014/main" id="{F02A6963-D02A-48B3-B111-5A40A5A8782C}"/>
                </a:ext>
              </a:extLst>
            </p:cNvPr>
            <p:cNvSpPr/>
            <p:nvPr/>
          </p:nvSpPr>
          <p:spPr>
            <a:xfrm>
              <a:off x="7516954" y="3848356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3" name="CuadroTexto 68">
              <a:extLst>
                <a:ext uri="{FF2B5EF4-FFF2-40B4-BE49-F238E27FC236}">
                  <a16:creationId xmlns:a16="http://schemas.microsoft.com/office/drawing/2014/main" id="{388BF442-9C8A-4486-97A1-CB518913A618}"/>
                </a:ext>
              </a:extLst>
            </p:cNvPr>
            <p:cNvSpPr txBox="1"/>
            <p:nvPr/>
          </p:nvSpPr>
          <p:spPr>
            <a:xfrm>
              <a:off x="7850283" y="3619622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chemeClr val="tx2">
                      <a:lumMod val="60000"/>
                      <a:lumOff val="40000"/>
                    </a:schemeClr>
                  </a:solidFill>
                  <a:ea typeface="+mn-lt"/>
                  <a:cs typeface="+mn-lt"/>
                </a:rPr>
                <a:t>Definir parámetros</a:t>
              </a:r>
              <a:endParaRPr lang="es-ES">
                <a:solidFill>
                  <a:srgbClr val="D1666F"/>
                </a:solidFill>
                <a:ea typeface="+mn-lt"/>
                <a:cs typeface="+mn-lt"/>
              </a:endParaRPr>
            </a:p>
          </p:txBody>
        </p:sp>
        <p:sp>
          <p:nvSpPr>
            <p:cNvPr id="74" name="Flecha: a la derecha 69">
              <a:extLst>
                <a:ext uri="{FF2B5EF4-FFF2-40B4-BE49-F238E27FC236}">
                  <a16:creationId xmlns:a16="http://schemas.microsoft.com/office/drawing/2014/main" id="{A1AAEC4E-97DF-4E69-A6B8-1CC72505ABDF}"/>
                </a:ext>
              </a:extLst>
            </p:cNvPr>
            <p:cNvSpPr/>
            <p:nvPr/>
          </p:nvSpPr>
          <p:spPr>
            <a:xfrm>
              <a:off x="7516954" y="4477261"/>
              <a:ext cx="229310" cy="153079"/>
            </a:xfrm>
            <a:prstGeom prst="right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CuadroTexto 70">
              <a:extLst>
                <a:ext uri="{FF2B5EF4-FFF2-40B4-BE49-F238E27FC236}">
                  <a16:creationId xmlns:a16="http://schemas.microsoft.com/office/drawing/2014/main" id="{EB60F073-D222-46DE-A734-EFDAFA7A049A}"/>
                </a:ext>
              </a:extLst>
            </p:cNvPr>
            <p:cNvSpPr txBox="1"/>
            <p:nvPr/>
          </p:nvSpPr>
          <p:spPr>
            <a:xfrm>
              <a:off x="7850283" y="4229886"/>
              <a:ext cx="4071313" cy="651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>
                  <a:solidFill>
                    <a:srgbClr val="D1666F"/>
                  </a:solidFill>
                  <a:cs typeface="Calibri"/>
                </a:rPr>
                <a:t>Minimización numérica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A6BE843-2F4A-4D4C-9559-591464992FD8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3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CA02145E-7DE7-471C-92F3-0FCEA1A6C870}"/>
              </a:ext>
            </a:extLst>
          </p:cNvPr>
          <p:cNvSpPr/>
          <p:nvPr/>
        </p:nvSpPr>
        <p:spPr>
          <a:xfrm>
            <a:off x="2210697" y="1475780"/>
            <a:ext cx="3440686" cy="910338"/>
          </a:xfrm>
          <a:prstGeom prst="rect">
            <a:avLst/>
          </a:prstGeom>
          <a:solidFill>
            <a:srgbClr val="BA9953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>
                <a:cs typeface="Calibri"/>
              </a:rPr>
              <a:t>Ajuste de parámetros del circuito equivalente</a:t>
            </a:r>
          </a:p>
        </p:txBody>
      </p:sp>
    </p:spTree>
    <p:extLst>
      <p:ext uri="{BB962C8B-B14F-4D97-AF65-F5344CB8AC3E}">
        <p14:creationId xmlns:p14="http://schemas.microsoft.com/office/powerpoint/2010/main" val="37373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FC1EFB2-AADF-4013-BDB3-4A87B04EA2B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66126" y="436605"/>
            <a:ext cx="86576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ea typeface="+mn-lt"/>
                <a:cs typeface="+mn-lt"/>
              </a:rPr>
              <a:t>Modelos de carga</a:t>
            </a:r>
            <a:endParaRPr lang="es-ES"/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B06A5F0-127F-459A-A42B-EE1EC8CFB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BA3908-9B20-4498-BED5-5F3FA43DD1A9}"/>
              </a:ext>
            </a:extLst>
          </p:cNvPr>
          <p:cNvGrpSpPr/>
          <p:nvPr/>
        </p:nvGrpSpPr>
        <p:grpSpPr>
          <a:xfrm>
            <a:off x="1971136" y="3932981"/>
            <a:ext cx="9560694" cy="1008578"/>
            <a:chOff x="1871202" y="3258423"/>
            <a:chExt cx="9560694" cy="1008578"/>
          </a:xfrm>
        </p:grpSpPr>
        <p:sp>
          <p:nvSpPr>
            <p:cNvPr id="47" name="Rectángulo 6">
              <a:extLst>
                <a:ext uri="{FF2B5EF4-FFF2-40B4-BE49-F238E27FC236}">
                  <a16:creationId xmlns:a16="http://schemas.microsoft.com/office/drawing/2014/main" id="{99243E08-BC55-4D1E-9DD9-D4CFFECF8ADD}"/>
                </a:ext>
              </a:extLst>
            </p:cNvPr>
            <p:cNvSpPr/>
            <p:nvPr/>
          </p:nvSpPr>
          <p:spPr>
            <a:xfrm>
              <a:off x="1871202" y="3376568"/>
              <a:ext cx="2911477" cy="710416"/>
            </a:xfrm>
            <a:prstGeom prst="rect">
              <a:avLst/>
            </a:prstGeom>
            <a:solidFill>
              <a:srgbClr val="BA995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/>
                <a:t>Modelo exponencial</a:t>
              </a:r>
              <a:endParaRPr lang="es-ES" sz="2400">
                <a:cs typeface="Calibri" panose="020F0502020204030204"/>
              </a:endParaRPr>
            </a:p>
          </p:txBody>
        </p: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9A4CEFD8-9BBF-4351-939A-2E1965488908}"/>
                </a:ext>
              </a:extLst>
            </p:cNvPr>
            <p:cNvSpPr/>
            <p:nvPr/>
          </p:nvSpPr>
          <p:spPr>
            <a:xfrm rot="10800000">
              <a:off x="5018816" y="3258423"/>
              <a:ext cx="283759" cy="976222"/>
            </a:xfrm>
            <a:prstGeom prst="rightBrace">
              <a:avLst/>
            </a:prstGeom>
            <a:ln w="19050">
              <a:solidFill>
                <a:srgbClr val="CDA6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459D4C6-DDC6-4D4C-94EA-6F12885BAE35}"/>
                    </a:ext>
                  </a:extLst>
                </p:cNvPr>
                <p:cNvSpPr txBox="1"/>
                <p:nvPr/>
              </p:nvSpPr>
              <p:spPr>
                <a:xfrm>
                  <a:off x="9371107" y="3620670"/>
                  <a:ext cx="206078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;</a:t>
                  </a:r>
                  <a14:m>
                    <m:oMath xmlns:m="http://schemas.openxmlformats.org/officeDocument/2006/math">
                      <m: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GB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 </a:t>
                  </a:r>
                  <a:r>
                    <a:rPr lang="en-GB" err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parámetros</a:t>
                  </a:r>
                  <a:endPara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459D4C6-DDC6-4D4C-94EA-6F12885BA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1107" y="3620670"/>
                  <a:ext cx="206078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663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2E076E-6546-4437-BCD4-4675A84BB36B}"/>
              </a:ext>
            </a:extLst>
          </p:cNvPr>
          <p:cNvGrpSpPr/>
          <p:nvPr/>
        </p:nvGrpSpPr>
        <p:grpSpPr>
          <a:xfrm>
            <a:off x="1896186" y="2059628"/>
            <a:ext cx="9278717" cy="976222"/>
            <a:chOff x="1871202" y="1435038"/>
            <a:chExt cx="9278717" cy="976222"/>
          </a:xfrm>
        </p:grpSpPr>
        <p:sp>
          <p:nvSpPr>
            <p:cNvPr id="49" name="Rectángulo 6">
              <a:extLst>
                <a:ext uri="{FF2B5EF4-FFF2-40B4-BE49-F238E27FC236}">
                  <a16:creationId xmlns:a16="http://schemas.microsoft.com/office/drawing/2014/main" id="{B0BCBA5A-BEAA-48EA-A4F5-91BB13972735}"/>
                </a:ext>
              </a:extLst>
            </p:cNvPr>
            <p:cNvSpPr/>
            <p:nvPr/>
          </p:nvSpPr>
          <p:spPr>
            <a:xfrm>
              <a:off x="1871202" y="1593028"/>
              <a:ext cx="2911477" cy="710416"/>
            </a:xfrm>
            <a:prstGeom prst="rect">
              <a:avLst/>
            </a:prstGeom>
            <a:solidFill>
              <a:srgbClr val="D1666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2400"/>
                <a:t>Modelo lineal</a:t>
              </a:r>
              <a:endParaRPr lang="es-ES" sz="2000"/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77967E2A-F10D-40CD-82A1-E6ED464B05D3}"/>
                </a:ext>
              </a:extLst>
            </p:cNvPr>
            <p:cNvSpPr/>
            <p:nvPr/>
          </p:nvSpPr>
          <p:spPr>
            <a:xfrm rot="10800000">
              <a:off x="5018816" y="1435038"/>
              <a:ext cx="283759" cy="976222"/>
            </a:xfrm>
            <a:prstGeom prst="rightBrace">
              <a:avLst/>
            </a:prstGeom>
            <a:ln w="19050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5516F2F-7DA3-4999-A502-1785DAAACE2C}"/>
                    </a:ext>
                  </a:extLst>
                </p:cNvPr>
                <p:cNvSpPr txBox="1"/>
                <p:nvPr/>
              </p:nvSpPr>
              <p:spPr>
                <a:xfrm>
                  <a:off x="8858942" y="1829055"/>
                  <a:ext cx="229097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b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;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b="0" i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GB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 </a:t>
                  </a:r>
                  <a:r>
                    <a:rPr lang="en-GB" err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parámetros</a:t>
                  </a:r>
                  <a:endParaRPr lang="en-GB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5516F2F-7DA3-4999-A502-1785DAAAC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942" y="1829055"/>
                  <a:ext cx="229097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28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CE848E4-5F06-46E4-AD24-199EB2467505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4</a:t>
            </a:r>
          </a:p>
        </p:txBody>
      </p:sp>
      <p:pic>
        <p:nvPicPr>
          <p:cNvPr id="10" name="Imagen 10" descr="Texto&#10;&#10;Descripción generada automáticamente">
            <a:extLst>
              <a:ext uri="{FF2B5EF4-FFF2-40B4-BE49-F238E27FC236}">
                <a16:creationId xmlns:a16="http://schemas.microsoft.com/office/drawing/2014/main" id="{773DA232-65F9-4EC2-B71B-149507AF6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40" y="4190909"/>
            <a:ext cx="4916773" cy="420561"/>
          </a:xfrm>
          <a:prstGeom prst="rect">
            <a:avLst/>
          </a:prstGeom>
        </p:spPr>
      </p:pic>
      <p:pic>
        <p:nvPicPr>
          <p:cNvPr id="4" name="Imagen 6" descr="Texto, Logotipo&#10;&#10;Descripción generada automáticamente">
            <a:extLst>
              <a:ext uri="{FF2B5EF4-FFF2-40B4-BE49-F238E27FC236}">
                <a16:creationId xmlns:a16="http://schemas.microsoft.com/office/drawing/2014/main" id="{325E54B8-5A25-4768-8C49-FFDB2F5CD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2365118"/>
            <a:ext cx="2293496" cy="35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D08B67-C194-4308-A9C9-D6422905C069}"/>
              </a:ext>
            </a:extLst>
          </p:cNvPr>
          <p:cNvSpPr/>
          <p:nvPr/>
        </p:nvSpPr>
        <p:spPr>
          <a:xfrm>
            <a:off x="1462489" y="0"/>
            <a:ext cx="10729491" cy="6857999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758494" y="438412"/>
            <a:ext cx="73949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600">
                <a:solidFill>
                  <a:srgbClr val="CDA655"/>
                </a:solidFill>
                <a:cs typeface="Calibri"/>
              </a:rPr>
              <a:t>Modelos de carga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B74C826-C053-4F0A-84C6-4D77E97E1E7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99578-CAB5-42A3-91EC-C32ACACB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24444" r="72081" b="5810"/>
          <a:stretch/>
        </p:blipFill>
        <p:spPr>
          <a:xfrm>
            <a:off x="0" y="0"/>
            <a:ext cx="1493185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133A76-8DD5-40B4-8B7D-40DE95D30D02}"/>
              </a:ext>
            </a:extLst>
          </p:cNvPr>
          <p:cNvSpPr txBox="1"/>
          <p:nvPr/>
        </p:nvSpPr>
        <p:spPr>
          <a:xfrm>
            <a:off x="11481758" y="6133381"/>
            <a:ext cx="4140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CDA655"/>
                </a:solidFill>
                <a:cs typeface="Calibri"/>
              </a:rPr>
              <a:t>5</a:t>
            </a:r>
          </a:p>
        </p:txBody>
      </p:sp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85B73C2B-388D-41B0-A00F-284205D7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844" y="1954160"/>
            <a:ext cx="8139658" cy="4086435"/>
          </a:xfrm>
          <a:prstGeom prst="rect">
            <a:avLst/>
          </a:prstGeom>
        </p:spPr>
      </p:pic>
      <p:sp>
        <p:nvSpPr>
          <p:cNvPr id="7" name="TextBox 50">
            <a:extLst>
              <a:ext uri="{FF2B5EF4-FFF2-40B4-BE49-F238E27FC236}">
                <a16:creationId xmlns:a16="http://schemas.microsoft.com/office/drawing/2014/main" id="{CFAE2E71-75A0-4806-AF22-C55FFE80714C}"/>
              </a:ext>
            </a:extLst>
          </p:cNvPr>
          <p:cNvSpPr txBox="1"/>
          <p:nvPr/>
        </p:nvSpPr>
        <p:spPr>
          <a:xfrm>
            <a:off x="10386037" y="3570794"/>
            <a:ext cx="128825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2400">
                <a:solidFill>
                  <a:schemeClr val="bg1"/>
                </a:solidFill>
                <a:ea typeface="+mn-lt"/>
                <a:cs typeface="+mn-lt"/>
              </a:rPr>
              <a:t>RMSE 0,152 V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36D68BF7-CB99-4ECD-8025-B540814802C7}"/>
              </a:ext>
            </a:extLst>
          </p:cNvPr>
          <p:cNvSpPr/>
          <p:nvPr/>
        </p:nvSpPr>
        <p:spPr>
          <a:xfrm>
            <a:off x="4382055" y="1368175"/>
            <a:ext cx="2911477" cy="710416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/>
              <a:t>Modelo lineal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93511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53BE4E2445D44AA270354E227C4D8B" ma:contentTypeVersion="2" ma:contentTypeDescription="Crear nuevo documento." ma:contentTypeScope="" ma:versionID="2c7b5da7d9a21df079113aa8798f4af7">
  <xsd:schema xmlns:xsd="http://www.w3.org/2001/XMLSchema" xmlns:xs="http://www.w3.org/2001/XMLSchema" xmlns:p="http://schemas.microsoft.com/office/2006/metadata/properties" xmlns:ns2="b7d44639-cb97-4b89-8a42-3c8a78054c3b" targetNamespace="http://schemas.microsoft.com/office/2006/metadata/properties" ma:root="true" ma:fieldsID="99c80ddc06bb3e5186af95668da025e9" ns2:_="">
    <xsd:import namespace="b7d44639-cb97-4b89-8a42-3c8a78054c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44639-cb97-4b89-8a42-3c8a78054c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190C9B-F92E-4078-A634-AB7E60AF0CBE}">
  <ds:schemaRefs>
    <ds:schemaRef ds:uri="b7d44639-cb97-4b89-8a42-3c8a78054c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D4C18E-28F4-4B06-85CF-121AD113E0D6}">
  <ds:schemaRefs>
    <ds:schemaRef ds:uri="b7d44639-cb97-4b89-8a42-3c8a78054c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AD08132-31A7-46B6-877C-01C4E405BB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16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Dispositivos fotovoltaicos. Modelos explícitos y del circuito equivalente.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Dispositivos fotovoltaicos. Modelos explícitos y del circuito equivalente.</dc:title>
  <dc:creator>Diego M</dc:creator>
  <cp:revision>1</cp:revision>
  <dcterms:created xsi:type="dcterms:W3CDTF">2021-03-22T17:27:14Z</dcterms:created>
  <dcterms:modified xsi:type="dcterms:W3CDTF">2021-05-11T17:33:19Z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0x0101005F53BE4E2445D44AA270354E227C4D8B</vt:lpwstr>
  </property>
</Properties>
</file>